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ppt/ink/ink67.xml" ContentType="application/inkml+xml"/>
  <Override PartName="/ppt/ink/ink68.xml" ContentType="application/inkml+xml"/>
  <Override PartName="/ppt/ink/ink69.xml" ContentType="application/inkml+xml"/>
  <Override PartName="/ppt/ink/ink70.xml" ContentType="application/inkml+xml"/>
  <Override PartName="/ppt/ink/ink71.xml" ContentType="application/inkml+xml"/>
  <Override PartName="/ppt/ink/ink72.xml" ContentType="application/inkml+xml"/>
  <Override PartName="/ppt/ink/ink73.xml" ContentType="application/inkml+xml"/>
  <Override PartName="/ppt/ink/ink74.xml" ContentType="application/inkml+xml"/>
  <Override PartName="/ppt/ink/ink75.xml" ContentType="application/inkml+xml"/>
  <Override PartName="/ppt/ink/ink76.xml" ContentType="application/inkml+xml"/>
  <Override PartName="/ppt/ink/ink77.xml" ContentType="application/inkml+xml"/>
  <Override PartName="/ppt/ink/ink78.xml" ContentType="application/inkml+xml"/>
  <Override PartName="/ppt/ink/ink79.xml" ContentType="application/inkml+xml"/>
  <Override PartName="/ppt/ink/ink80.xml" ContentType="application/inkml+xml"/>
  <Override PartName="/ppt/ink/ink81.xml" ContentType="application/inkml+xml"/>
  <Override PartName="/ppt/ink/ink82.xml" ContentType="application/inkml+xml"/>
  <Override PartName="/ppt/ink/ink83.xml" ContentType="application/inkml+xml"/>
  <Override PartName="/ppt/ink/ink84.xml" ContentType="application/inkml+xml"/>
  <Override PartName="/ppt/ink/ink85.xml" ContentType="application/inkml+xml"/>
  <Override PartName="/ppt/ink/ink86.xml" ContentType="application/inkml+xml"/>
  <Override PartName="/ppt/ink/ink87.xml" ContentType="application/inkml+xml"/>
  <Override PartName="/ppt/ink/ink88.xml" ContentType="application/inkml+xml"/>
  <Override PartName="/ppt/ink/ink89.xml" ContentType="application/inkml+xml"/>
  <Override PartName="/ppt/ink/ink90.xml" ContentType="application/inkml+xml"/>
  <Override PartName="/ppt/ink/ink91.xml" ContentType="application/inkml+xml"/>
  <Override PartName="/ppt/ink/ink92.xml" ContentType="application/inkml+xml"/>
  <Override PartName="/ppt/ink/ink93.xml" ContentType="application/inkml+xml"/>
  <Override PartName="/ppt/ink/ink94.xml" ContentType="application/inkml+xml"/>
  <Override PartName="/ppt/ink/ink95.xml" ContentType="application/inkml+xml"/>
  <Override PartName="/ppt/ink/ink96.xml" ContentType="application/inkml+xml"/>
  <Override PartName="/ppt/ink/ink97.xml" ContentType="application/inkml+xml"/>
  <Override PartName="/ppt/ink/ink98.xml" ContentType="application/inkml+xml"/>
  <Override PartName="/ppt/ink/ink99.xml" ContentType="application/inkml+xml"/>
  <Override PartName="/ppt/ink/ink100.xml" ContentType="application/inkml+xml"/>
  <Override PartName="/ppt/ink/ink101.xml" ContentType="application/inkml+xml"/>
  <Override PartName="/ppt/ink/ink102.xml" ContentType="application/inkml+xml"/>
  <Override PartName="/ppt/ink/ink103.xml" ContentType="application/inkml+xml"/>
  <Override PartName="/ppt/ink/ink104.xml" ContentType="application/inkml+xml"/>
  <Override PartName="/ppt/ink/ink105.xml" ContentType="application/inkml+xml"/>
  <Override PartName="/ppt/ink/ink106.xml" ContentType="application/inkml+xml"/>
  <Override PartName="/ppt/ink/ink107.xml" ContentType="application/inkml+xml"/>
  <Override PartName="/ppt/ink/ink108.xml" ContentType="application/inkml+xml"/>
  <Override PartName="/ppt/ink/ink109.xml" ContentType="application/inkml+xml"/>
  <Override PartName="/ppt/ink/ink110.xml" ContentType="application/inkml+xml"/>
  <Override PartName="/ppt/ink/ink111.xml" ContentType="application/inkml+xml"/>
  <Override PartName="/ppt/ink/ink112.xml" ContentType="application/inkml+xml"/>
  <Override PartName="/ppt/ink/ink113.xml" ContentType="application/inkml+xml"/>
  <Override PartName="/ppt/ink/ink114.xml" ContentType="application/inkml+xml"/>
  <Override PartName="/ppt/ink/ink115.xml" ContentType="application/inkml+xml"/>
  <Override PartName="/ppt/ink/ink116.xml" ContentType="application/inkml+xml"/>
  <Override PartName="/ppt/ink/ink117.xml" ContentType="application/inkml+xml"/>
  <Override PartName="/ppt/ink/ink118.xml" ContentType="application/inkml+xml"/>
  <Override PartName="/ppt/ink/ink119.xml" ContentType="application/inkml+xml"/>
  <Override PartName="/ppt/ink/ink120.xml" ContentType="application/inkml+xml"/>
  <Override PartName="/ppt/ink/ink121.xml" ContentType="application/inkml+xml"/>
  <Override PartName="/ppt/ink/ink122.xml" ContentType="application/inkml+xml"/>
  <Override PartName="/ppt/ink/ink123.xml" ContentType="application/inkml+xml"/>
  <Override PartName="/ppt/ink/ink124.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4"/>
  </p:sldMasterIdLst>
  <p:notesMasterIdLst>
    <p:notesMasterId r:id="rId19"/>
  </p:notesMasterIdLst>
  <p:handoutMasterIdLst>
    <p:handoutMasterId r:id="rId20"/>
  </p:handoutMasterIdLst>
  <p:sldIdLst>
    <p:sldId id="264" r:id="rId5"/>
    <p:sldId id="265" r:id="rId6"/>
    <p:sldId id="266" r:id="rId7"/>
    <p:sldId id="267" r:id="rId8"/>
    <p:sldId id="268" r:id="rId9"/>
    <p:sldId id="269" r:id="rId10"/>
    <p:sldId id="270" r:id="rId11"/>
    <p:sldId id="271" r:id="rId12"/>
    <p:sldId id="272" r:id="rId13"/>
    <p:sldId id="273" r:id="rId14"/>
    <p:sldId id="274" r:id="rId15"/>
    <p:sldId id="275" r:id="rId16"/>
    <p:sldId id="276" r:id="rId17"/>
    <p:sldId id="277" r:id="rId18"/>
  </p:sldIdLst>
  <p:sldSz cx="12192000" cy="6858000"/>
  <p:notesSz cx="6858000" cy="9144000"/>
  <p:defaultTextStyle>
    <a:defPPr rtl="0">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FD3CCA9D-54EB-4202-A319-3A9BDB3D02C1}">
          <p14:sldIdLst>
            <p14:sldId id="264"/>
            <p14:sldId id="265"/>
            <p14:sldId id="266"/>
            <p14:sldId id="267"/>
            <p14:sldId id="268"/>
            <p14:sldId id="269"/>
            <p14:sldId id="270"/>
            <p14:sldId id="271"/>
            <p14:sldId id="272"/>
            <p14:sldId id="273"/>
            <p14:sldId id="274"/>
            <p14:sldId id="275"/>
            <p14:sldId id="276"/>
            <p14:sldId id="277"/>
          </p14:sldIdLst>
        </p14:section>
        <p14:section name="无标题节" id="{E4706641-075E-41DD-A7E7-913E333AFD6E}">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000"/>
    <a:srgbClr val="FFCC00"/>
    <a:srgbClr val="C3BE42"/>
    <a:srgbClr val="3FD36D"/>
    <a:srgbClr val="40BAD2"/>
    <a:srgbClr val="6666FF"/>
    <a:srgbClr val="0066FF"/>
    <a:srgbClr val="00CC66"/>
    <a:srgbClr val="00FF99"/>
    <a:srgbClr val="66FF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F73F445-2349-4FF9-880B-265186F3BC13}" v="645" dt="2022-04-05T06:09:30.0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72"/>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87" d="100"/>
          <a:sy n="87" d="100"/>
        </p:scale>
        <p:origin x="384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朱 国庆" userId="ae32ab0b74cdd6f9" providerId="LiveId" clId="{BF73F445-2349-4FF9-880B-265186F3BC13}"/>
    <pc:docChg chg="undo custSel addSld delSld modSld addSection modSection">
      <pc:chgData name="朱 国庆" userId="ae32ab0b74cdd6f9" providerId="LiveId" clId="{BF73F445-2349-4FF9-880B-265186F3BC13}" dt="2022-04-05T06:09:47.556" v="9527" actId="1076"/>
      <pc:docMkLst>
        <pc:docMk/>
      </pc:docMkLst>
      <pc:sldChg chg="addSp delSp modSp del mod setBg modClrScheme chgLayout">
        <pc:chgData name="朱 国庆" userId="ae32ab0b74cdd6f9" providerId="LiveId" clId="{BF73F445-2349-4FF9-880B-265186F3BC13}" dt="2022-03-28T01:58:55.074" v="2758" actId="2696"/>
        <pc:sldMkLst>
          <pc:docMk/>
          <pc:sldMk cId="4034271410" sldId="260"/>
        </pc:sldMkLst>
        <pc:spChg chg="mod ord">
          <ac:chgData name="朱 国庆" userId="ae32ab0b74cdd6f9" providerId="LiveId" clId="{BF73F445-2349-4FF9-880B-265186F3BC13}" dt="2022-03-22T10:52:19.723" v="17" actId="26606"/>
          <ac:spMkLst>
            <pc:docMk/>
            <pc:sldMk cId="4034271410" sldId="260"/>
            <ac:spMk id="2" creationId="{B18CDA4B-87D0-4FE2-A8F4-C2D8801348E9}"/>
          </ac:spMkLst>
        </pc:spChg>
        <pc:spChg chg="add del mod">
          <ac:chgData name="朱 国庆" userId="ae32ab0b74cdd6f9" providerId="LiveId" clId="{BF73F445-2349-4FF9-880B-265186F3BC13}" dt="2022-03-22T10:52:05.673" v="12" actId="26606"/>
          <ac:spMkLst>
            <pc:docMk/>
            <pc:sldMk cId="4034271410" sldId="260"/>
            <ac:spMk id="7" creationId="{74C01C4F-9902-BF11-B6F2-C74315D34E46}"/>
          </ac:spMkLst>
        </pc:spChg>
        <pc:spChg chg="add del mod">
          <ac:chgData name="朱 国庆" userId="ae32ab0b74cdd6f9" providerId="LiveId" clId="{BF73F445-2349-4FF9-880B-265186F3BC13}" dt="2022-03-22T10:52:19.730" v="18" actId="26606"/>
          <ac:spMkLst>
            <pc:docMk/>
            <pc:sldMk cId="4034271410" sldId="260"/>
            <ac:spMk id="8" creationId="{74C01C4F-9902-BF11-B6F2-C74315D34E46}"/>
          </ac:spMkLst>
        </pc:spChg>
        <pc:spChg chg="add del mod">
          <ac:chgData name="朱 国庆" userId="ae32ab0b74cdd6f9" providerId="LiveId" clId="{BF73F445-2349-4FF9-880B-265186F3BC13}" dt="2022-03-22T10:51:46.437" v="4" actId="26606"/>
          <ac:spMkLst>
            <pc:docMk/>
            <pc:sldMk cId="4034271410" sldId="260"/>
            <ac:spMk id="10" creationId="{74C01C4F-9902-BF11-B6F2-C74315D34E46}"/>
          </ac:spMkLst>
        </pc:spChg>
        <pc:spChg chg="add">
          <ac:chgData name="朱 国庆" userId="ae32ab0b74cdd6f9" providerId="LiveId" clId="{BF73F445-2349-4FF9-880B-265186F3BC13}" dt="2022-03-22T10:52:19.730" v="18" actId="26606"/>
          <ac:spMkLst>
            <pc:docMk/>
            <pc:sldMk cId="4034271410" sldId="260"/>
            <ac:spMk id="13" creationId="{27F1B2F5-B269-54EC-280A-BAB7842C1871}"/>
          </ac:spMkLst>
        </pc:spChg>
        <pc:graphicFrameChg chg="mod ord modGraphic">
          <ac:chgData name="朱 国庆" userId="ae32ab0b74cdd6f9" providerId="LiveId" clId="{BF73F445-2349-4FF9-880B-265186F3BC13}" dt="2022-03-22T10:52:19.730" v="18" actId="26606"/>
          <ac:graphicFrameMkLst>
            <pc:docMk/>
            <pc:sldMk cId="4034271410" sldId="260"/>
            <ac:graphicFrameMk id="5" creationId="{E1EF02BC-E474-418D-9FE3-2442600B9FDF}"/>
          </ac:graphicFrameMkLst>
        </pc:graphicFrameChg>
      </pc:sldChg>
      <pc:sldChg chg="modSp mod">
        <pc:chgData name="朱 国庆" userId="ae32ab0b74cdd6f9" providerId="LiveId" clId="{BF73F445-2349-4FF9-880B-265186F3BC13}" dt="2022-03-28T05:58:07.644" v="2759" actId="1076"/>
        <pc:sldMkLst>
          <pc:docMk/>
          <pc:sldMk cId="3550316025" sldId="264"/>
        </pc:sldMkLst>
        <pc:picChg chg="mod">
          <ac:chgData name="朱 国庆" userId="ae32ab0b74cdd6f9" providerId="LiveId" clId="{BF73F445-2349-4FF9-880B-265186F3BC13}" dt="2022-03-28T05:58:07.644" v="2759" actId="1076"/>
          <ac:picMkLst>
            <pc:docMk/>
            <pc:sldMk cId="3550316025" sldId="264"/>
            <ac:picMk id="5" creationId="{E02A32A9-E857-46CE-8AA3-D318B7D6463D}"/>
          </ac:picMkLst>
        </pc:picChg>
      </pc:sldChg>
      <pc:sldChg chg="addSp delSp modSp new mod modClrScheme chgLayout">
        <pc:chgData name="朱 国庆" userId="ae32ab0b74cdd6f9" providerId="LiveId" clId="{BF73F445-2349-4FF9-880B-265186F3BC13}" dt="2022-03-24T04:47:20.262" v="1250" actId="1076"/>
        <pc:sldMkLst>
          <pc:docMk/>
          <pc:sldMk cId="2875888040" sldId="265"/>
        </pc:sldMkLst>
        <pc:spChg chg="add del mod">
          <ac:chgData name="朱 国庆" userId="ae32ab0b74cdd6f9" providerId="LiveId" clId="{BF73F445-2349-4FF9-880B-265186F3BC13}" dt="2022-03-23T08:10:23.322" v="389"/>
          <ac:spMkLst>
            <pc:docMk/>
            <pc:sldMk cId="2875888040" sldId="265"/>
            <ac:spMk id="2" creationId="{C70366CA-0B65-440E-9EFF-7D913BA90239}"/>
          </ac:spMkLst>
        </pc:spChg>
        <pc:spChg chg="del">
          <ac:chgData name="朱 国庆" userId="ae32ab0b74cdd6f9" providerId="LiveId" clId="{BF73F445-2349-4FF9-880B-265186F3BC13}" dt="2022-03-22T10:52:40.262" v="20" actId="700"/>
          <ac:spMkLst>
            <pc:docMk/>
            <pc:sldMk cId="2875888040" sldId="265"/>
            <ac:spMk id="2" creationId="{E34871D4-157A-4641-8845-098224B57FE7}"/>
          </ac:spMkLst>
        </pc:spChg>
        <pc:spChg chg="del">
          <ac:chgData name="朱 国庆" userId="ae32ab0b74cdd6f9" providerId="LiveId" clId="{BF73F445-2349-4FF9-880B-265186F3BC13}" dt="2022-03-22T10:52:40.262" v="20" actId="700"/>
          <ac:spMkLst>
            <pc:docMk/>
            <pc:sldMk cId="2875888040" sldId="265"/>
            <ac:spMk id="3" creationId="{F40F06D7-4DCF-4FC0-9CD9-6E87F5B9F505}"/>
          </ac:spMkLst>
        </pc:spChg>
        <pc:spChg chg="del">
          <ac:chgData name="朱 国庆" userId="ae32ab0b74cdd6f9" providerId="LiveId" clId="{BF73F445-2349-4FF9-880B-265186F3BC13}" dt="2022-03-22T10:52:40.262" v="20" actId="700"/>
          <ac:spMkLst>
            <pc:docMk/>
            <pc:sldMk cId="2875888040" sldId="265"/>
            <ac:spMk id="4" creationId="{068894F7-7111-4223-91E5-C378B6ED1249}"/>
          </ac:spMkLst>
        </pc:spChg>
        <pc:spChg chg="add mod">
          <ac:chgData name="朱 国庆" userId="ae32ab0b74cdd6f9" providerId="LiveId" clId="{BF73F445-2349-4FF9-880B-265186F3BC13}" dt="2022-03-24T04:47:20.262" v="1250" actId="1076"/>
          <ac:spMkLst>
            <pc:docMk/>
            <pc:sldMk cId="2875888040" sldId="265"/>
            <ac:spMk id="4" creationId="{219441B7-CE66-4D18-8173-D2E327075238}"/>
          </ac:spMkLst>
        </pc:spChg>
        <pc:spChg chg="add del mod">
          <ac:chgData name="朱 国庆" userId="ae32ab0b74cdd6f9" providerId="LiveId" clId="{BF73F445-2349-4FF9-880B-265186F3BC13}" dt="2022-03-22T10:57:05.750" v="26" actId="11529"/>
          <ac:spMkLst>
            <pc:docMk/>
            <pc:sldMk cId="2875888040" sldId="265"/>
            <ac:spMk id="5" creationId="{A5C440B5-7531-46CE-9749-453D548BB37D}"/>
          </ac:spMkLst>
        </pc:spChg>
        <pc:spChg chg="add del mod">
          <ac:chgData name="朱 国庆" userId="ae32ab0b74cdd6f9" providerId="LiveId" clId="{BF73F445-2349-4FF9-880B-265186F3BC13}" dt="2022-03-23T08:22:07.010" v="1188" actId="11529"/>
          <ac:spMkLst>
            <pc:docMk/>
            <pc:sldMk cId="2875888040" sldId="265"/>
            <ac:spMk id="5" creationId="{F738E57E-DA49-48A8-A6A5-8FA96523D27F}"/>
          </ac:spMkLst>
        </pc:spChg>
        <pc:spChg chg="add del">
          <ac:chgData name="朱 国庆" userId="ae32ab0b74cdd6f9" providerId="LiveId" clId="{BF73F445-2349-4FF9-880B-265186F3BC13}" dt="2022-03-22T10:57:04.540" v="24" actId="11529"/>
          <ac:spMkLst>
            <pc:docMk/>
            <pc:sldMk cId="2875888040" sldId="265"/>
            <ac:spMk id="6" creationId="{2E06AE0C-27BD-455D-AF1E-254779A9DC20}"/>
          </ac:spMkLst>
        </pc:spChg>
        <pc:spChg chg="add del mod">
          <ac:chgData name="朱 国庆" userId="ae32ab0b74cdd6f9" providerId="LiveId" clId="{BF73F445-2349-4FF9-880B-265186F3BC13}" dt="2022-03-23T08:10:23.322" v="391"/>
          <ac:spMkLst>
            <pc:docMk/>
            <pc:sldMk cId="2875888040" sldId="265"/>
            <ac:spMk id="6" creationId="{A5521D8E-844B-45E8-9137-2188F55FAB0B}"/>
          </ac:spMkLst>
        </pc:spChg>
        <pc:spChg chg="add del mod">
          <ac:chgData name="朱 国庆" userId="ae32ab0b74cdd6f9" providerId="LiveId" clId="{BF73F445-2349-4FF9-880B-265186F3BC13}" dt="2022-03-22T10:58:02.422" v="30" actId="11529"/>
          <ac:spMkLst>
            <pc:docMk/>
            <pc:sldMk cId="2875888040" sldId="265"/>
            <ac:spMk id="7" creationId="{0424B4A9-9626-4531-AAFC-708BA170B4C3}"/>
          </ac:spMkLst>
        </pc:spChg>
        <pc:spChg chg="add del">
          <ac:chgData name="朱 国庆" userId="ae32ab0b74cdd6f9" providerId="LiveId" clId="{BF73F445-2349-4FF9-880B-265186F3BC13}" dt="2022-03-23T08:23:05.588" v="1190" actId="11529"/>
          <ac:spMkLst>
            <pc:docMk/>
            <pc:sldMk cId="2875888040" sldId="265"/>
            <ac:spMk id="7" creationId="{53D7A70A-E311-478B-BD1C-3B3DC0EDA1E9}"/>
          </ac:spMkLst>
        </pc:spChg>
        <pc:spChg chg="add del">
          <ac:chgData name="朱 国庆" userId="ae32ab0b74cdd6f9" providerId="LiveId" clId="{BF73F445-2349-4FF9-880B-265186F3BC13}" dt="2022-03-22T10:58:30.551" v="32" actId="11529"/>
          <ac:spMkLst>
            <pc:docMk/>
            <pc:sldMk cId="2875888040" sldId="265"/>
            <ac:spMk id="8" creationId="{15B3D3EC-FA22-426C-B403-D9404E6C553F}"/>
          </ac:spMkLst>
        </pc:spChg>
        <pc:spChg chg="add mod">
          <ac:chgData name="朱 国庆" userId="ae32ab0b74cdd6f9" providerId="LiveId" clId="{BF73F445-2349-4FF9-880B-265186F3BC13}" dt="2022-03-23T08:12:01.906" v="392" actId="113"/>
          <ac:spMkLst>
            <pc:docMk/>
            <pc:sldMk cId="2875888040" sldId="265"/>
            <ac:spMk id="9" creationId="{E7692F96-99AA-4A1A-96C5-AE78CAFEA7C3}"/>
          </ac:spMkLst>
        </pc:spChg>
        <pc:spChg chg="add del">
          <ac:chgData name="朱 国庆" userId="ae32ab0b74cdd6f9" providerId="LiveId" clId="{BF73F445-2349-4FF9-880B-265186F3BC13}" dt="2022-03-22T11:08:06.565" v="42" actId="11529"/>
          <ac:spMkLst>
            <pc:docMk/>
            <pc:sldMk cId="2875888040" sldId="265"/>
            <ac:spMk id="12" creationId="{99752DD4-1A1B-42B1-9E08-C2BEEA84AA9A}"/>
          </ac:spMkLst>
        </pc:spChg>
        <pc:spChg chg="add del mod">
          <ac:chgData name="朱 国庆" userId="ae32ab0b74cdd6f9" providerId="LiveId" clId="{BF73F445-2349-4FF9-880B-265186F3BC13}" dt="2022-03-22T11:08:24.999" v="46" actId="11529"/>
          <ac:spMkLst>
            <pc:docMk/>
            <pc:sldMk cId="2875888040" sldId="265"/>
            <ac:spMk id="13" creationId="{A64D97B3-2D3F-4412-ACB8-942FDB2179B5}"/>
          </ac:spMkLst>
        </pc:spChg>
        <pc:spChg chg="add del">
          <ac:chgData name="朱 国庆" userId="ae32ab0b74cdd6f9" providerId="LiveId" clId="{BF73F445-2349-4FF9-880B-265186F3BC13}" dt="2022-03-22T11:08:52.748" v="48" actId="11529"/>
          <ac:spMkLst>
            <pc:docMk/>
            <pc:sldMk cId="2875888040" sldId="265"/>
            <ac:spMk id="14" creationId="{1723C757-F9E2-45FC-AA74-63F18634AD55}"/>
          </ac:spMkLst>
        </pc:spChg>
        <pc:spChg chg="add del mod">
          <ac:chgData name="朱 国庆" userId="ae32ab0b74cdd6f9" providerId="LiveId" clId="{BF73F445-2349-4FF9-880B-265186F3BC13}" dt="2022-03-22T11:10:35.868" v="55" actId="11529"/>
          <ac:spMkLst>
            <pc:docMk/>
            <pc:sldMk cId="2875888040" sldId="265"/>
            <ac:spMk id="15" creationId="{D7969992-B0F8-42A5-B601-474AB74E5F77}"/>
          </ac:spMkLst>
        </pc:spChg>
        <pc:spChg chg="add del mod">
          <ac:chgData name="朱 国庆" userId="ae32ab0b74cdd6f9" providerId="LiveId" clId="{BF73F445-2349-4FF9-880B-265186F3BC13}" dt="2022-03-22T11:25:02.567" v="157" actId="478"/>
          <ac:spMkLst>
            <pc:docMk/>
            <pc:sldMk cId="2875888040" sldId="265"/>
            <ac:spMk id="16" creationId="{969638AD-8105-4173-ACA5-43C5702B95BB}"/>
          </ac:spMkLst>
        </pc:spChg>
        <pc:spChg chg="add del">
          <ac:chgData name="朱 国庆" userId="ae32ab0b74cdd6f9" providerId="LiveId" clId="{BF73F445-2349-4FF9-880B-265186F3BC13}" dt="2022-03-22T11:14:16.214" v="60" actId="11529"/>
          <ac:spMkLst>
            <pc:docMk/>
            <pc:sldMk cId="2875888040" sldId="265"/>
            <ac:spMk id="17" creationId="{DB11883E-442B-4CDA-9557-0F6D7CF9291A}"/>
          </ac:spMkLst>
        </pc:spChg>
        <pc:spChg chg="add del mod ord">
          <ac:chgData name="朱 国庆" userId="ae32ab0b74cdd6f9" providerId="LiveId" clId="{BF73F445-2349-4FF9-880B-265186F3BC13}" dt="2022-03-22T11:24:59.720" v="154" actId="478"/>
          <ac:spMkLst>
            <pc:docMk/>
            <pc:sldMk cId="2875888040" sldId="265"/>
            <ac:spMk id="18" creationId="{C6C27BD3-83C7-4268-B92F-B13855FA00EE}"/>
          </ac:spMkLst>
        </pc:spChg>
        <pc:spChg chg="add del mod ord">
          <ac:chgData name="朱 国庆" userId="ae32ab0b74cdd6f9" providerId="LiveId" clId="{BF73F445-2349-4FF9-880B-265186F3BC13}" dt="2022-03-22T11:25:01.045" v="156" actId="478"/>
          <ac:spMkLst>
            <pc:docMk/>
            <pc:sldMk cId="2875888040" sldId="265"/>
            <ac:spMk id="19" creationId="{4241F6CA-8281-475E-9C7B-8D977B589C55}"/>
          </ac:spMkLst>
        </pc:spChg>
        <pc:spChg chg="add del mod ord">
          <ac:chgData name="朱 国庆" userId="ae32ab0b74cdd6f9" providerId="LiveId" clId="{BF73F445-2349-4FF9-880B-265186F3BC13}" dt="2022-03-22T11:25:00.392" v="155" actId="478"/>
          <ac:spMkLst>
            <pc:docMk/>
            <pc:sldMk cId="2875888040" sldId="265"/>
            <ac:spMk id="20" creationId="{88780135-0004-43FC-8E5E-350937B4664A}"/>
          </ac:spMkLst>
        </pc:spChg>
        <pc:spChg chg="add del mod ord">
          <ac:chgData name="朱 国庆" userId="ae32ab0b74cdd6f9" providerId="LiveId" clId="{BF73F445-2349-4FF9-880B-265186F3BC13}" dt="2022-03-22T11:24:57.372" v="152" actId="478"/>
          <ac:spMkLst>
            <pc:docMk/>
            <pc:sldMk cId="2875888040" sldId="265"/>
            <ac:spMk id="21" creationId="{122C7C1D-3AB3-4A51-B417-80DE0CA468E8}"/>
          </ac:spMkLst>
        </pc:spChg>
        <pc:spChg chg="add del">
          <ac:chgData name="朱 国庆" userId="ae32ab0b74cdd6f9" providerId="LiveId" clId="{BF73F445-2349-4FF9-880B-265186F3BC13}" dt="2022-03-22T11:23:21.989" v="125" actId="11529"/>
          <ac:spMkLst>
            <pc:docMk/>
            <pc:sldMk cId="2875888040" sldId="265"/>
            <ac:spMk id="22" creationId="{5E522659-E11D-4244-99DB-46F257385765}"/>
          </ac:spMkLst>
        </pc:spChg>
        <pc:spChg chg="add del mod">
          <ac:chgData name="朱 国庆" userId="ae32ab0b74cdd6f9" providerId="LiveId" clId="{BF73F445-2349-4FF9-880B-265186F3BC13}" dt="2022-03-22T11:24:39.367" v="135" actId="11529"/>
          <ac:spMkLst>
            <pc:docMk/>
            <pc:sldMk cId="2875888040" sldId="265"/>
            <ac:spMk id="23" creationId="{55EB8522-A8C7-44EE-97FA-41E798FD1688}"/>
          </ac:spMkLst>
        </pc:spChg>
        <pc:spChg chg="add mod">
          <ac:chgData name="朱 国庆" userId="ae32ab0b74cdd6f9" providerId="LiveId" clId="{BF73F445-2349-4FF9-880B-265186F3BC13}" dt="2022-03-22T11:57:08.809" v="354" actId="208"/>
          <ac:spMkLst>
            <pc:docMk/>
            <pc:sldMk cId="2875888040" sldId="265"/>
            <ac:spMk id="28" creationId="{7609DCA2-1104-4233-AB05-A262C86D39D3}"/>
          </ac:spMkLst>
        </pc:spChg>
        <pc:spChg chg="add mod ord">
          <ac:chgData name="朱 国庆" userId="ae32ab0b74cdd6f9" providerId="LiveId" clId="{BF73F445-2349-4FF9-880B-265186F3BC13}" dt="2022-03-22T11:57:08.809" v="354" actId="208"/>
          <ac:spMkLst>
            <pc:docMk/>
            <pc:sldMk cId="2875888040" sldId="265"/>
            <ac:spMk id="29" creationId="{0C46C1D0-03E3-460B-86D2-334D8EEFADE9}"/>
          </ac:spMkLst>
        </pc:spChg>
        <pc:spChg chg="add mod">
          <ac:chgData name="朱 国庆" userId="ae32ab0b74cdd6f9" providerId="LiveId" clId="{BF73F445-2349-4FF9-880B-265186F3BC13}" dt="2022-03-23T08:27:41.914" v="1222" actId="13822"/>
          <ac:spMkLst>
            <pc:docMk/>
            <pc:sldMk cId="2875888040" sldId="265"/>
            <ac:spMk id="32" creationId="{CD9A053C-3B56-4D43-A141-B3E812E87ED1}"/>
          </ac:spMkLst>
        </pc:spChg>
        <pc:spChg chg="add mod">
          <ac:chgData name="朱 国庆" userId="ae32ab0b74cdd6f9" providerId="LiveId" clId="{BF73F445-2349-4FF9-880B-265186F3BC13}" dt="2022-03-23T08:33:00.717" v="1247" actId="164"/>
          <ac:spMkLst>
            <pc:docMk/>
            <pc:sldMk cId="2875888040" sldId="265"/>
            <ac:spMk id="35" creationId="{7E49CEFF-F82B-4107-9267-A79051B55E45}"/>
          </ac:spMkLst>
        </pc:spChg>
        <pc:spChg chg="add mod">
          <ac:chgData name="朱 国庆" userId="ae32ab0b74cdd6f9" providerId="LiveId" clId="{BF73F445-2349-4FF9-880B-265186F3BC13}" dt="2022-03-23T08:33:00.717" v="1247" actId="164"/>
          <ac:spMkLst>
            <pc:docMk/>
            <pc:sldMk cId="2875888040" sldId="265"/>
            <ac:spMk id="36" creationId="{A4C6ABB7-B65E-476B-A9E5-1F00F397FCFF}"/>
          </ac:spMkLst>
        </pc:spChg>
        <pc:spChg chg="add mod">
          <ac:chgData name="朱 国庆" userId="ae32ab0b74cdd6f9" providerId="LiveId" clId="{BF73F445-2349-4FF9-880B-265186F3BC13}" dt="2022-03-22T11:57:08.809" v="354" actId="208"/>
          <ac:spMkLst>
            <pc:docMk/>
            <pc:sldMk cId="2875888040" sldId="265"/>
            <ac:spMk id="39" creationId="{14234DAC-E6BA-4583-AFD0-5AC3F5A46E32}"/>
          </ac:spMkLst>
        </pc:spChg>
        <pc:spChg chg="add mod">
          <ac:chgData name="朱 国庆" userId="ae32ab0b74cdd6f9" providerId="LiveId" clId="{BF73F445-2349-4FF9-880B-265186F3BC13}" dt="2022-03-22T11:57:08.809" v="354" actId="208"/>
          <ac:spMkLst>
            <pc:docMk/>
            <pc:sldMk cId="2875888040" sldId="265"/>
            <ac:spMk id="40" creationId="{B60D7454-B48A-487A-8D41-D0A046AEDD15}"/>
          </ac:spMkLst>
        </pc:spChg>
        <pc:spChg chg="add mod">
          <ac:chgData name="朱 国庆" userId="ae32ab0b74cdd6f9" providerId="LiveId" clId="{BF73F445-2349-4FF9-880B-265186F3BC13}" dt="2022-03-22T11:57:08.809" v="354" actId="208"/>
          <ac:spMkLst>
            <pc:docMk/>
            <pc:sldMk cId="2875888040" sldId="265"/>
            <ac:spMk id="42" creationId="{69CBF8EF-CC5E-4358-A6BA-88A84339A155}"/>
          </ac:spMkLst>
        </pc:spChg>
        <pc:spChg chg="add mod">
          <ac:chgData name="朱 国庆" userId="ae32ab0b74cdd6f9" providerId="LiveId" clId="{BF73F445-2349-4FF9-880B-265186F3BC13}" dt="2022-03-22T11:57:08.809" v="354" actId="208"/>
          <ac:spMkLst>
            <pc:docMk/>
            <pc:sldMk cId="2875888040" sldId="265"/>
            <ac:spMk id="74" creationId="{269A6798-79E3-4C73-900F-1661C4351040}"/>
          </ac:spMkLst>
        </pc:spChg>
        <pc:spChg chg="add mod">
          <ac:chgData name="朱 国庆" userId="ae32ab0b74cdd6f9" providerId="LiveId" clId="{BF73F445-2349-4FF9-880B-265186F3BC13}" dt="2022-03-22T11:57:08.809" v="354" actId="208"/>
          <ac:spMkLst>
            <pc:docMk/>
            <pc:sldMk cId="2875888040" sldId="265"/>
            <ac:spMk id="75" creationId="{D28F2F58-032C-4371-AE6E-88DF3CE6880C}"/>
          </ac:spMkLst>
        </pc:spChg>
        <pc:spChg chg="add del">
          <ac:chgData name="朱 国庆" userId="ae32ab0b74cdd6f9" providerId="LiveId" clId="{BF73F445-2349-4FF9-880B-265186F3BC13}" dt="2022-03-22T11:45:36.252" v="286" actId="11529"/>
          <ac:spMkLst>
            <pc:docMk/>
            <pc:sldMk cId="2875888040" sldId="265"/>
            <ac:spMk id="77" creationId="{70AD3733-2568-4F40-9F98-478E8330F83A}"/>
          </ac:spMkLst>
        </pc:spChg>
        <pc:spChg chg="add del mod">
          <ac:chgData name="朱 国庆" userId="ae32ab0b74cdd6f9" providerId="LiveId" clId="{BF73F445-2349-4FF9-880B-265186F3BC13}" dt="2022-03-22T11:57:16.284" v="355" actId="478"/>
          <ac:spMkLst>
            <pc:docMk/>
            <pc:sldMk cId="2875888040" sldId="265"/>
            <ac:spMk id="78" creationId="{A3A74526-83C6-4A15-B339-72682094559F}"/>
          </ac:spMkLst>
        </pc:spChg>
        <pc:spChg chg="add del mod">
          <ac:chgData name="朱 国庆" userId="ae32ab0b74cdd6f9" providerId="LiveId" clId="{BF73F445-2349-4FF9-880B-265186F3BC13}" dt="2022-03-22T11:57:16.284" v="355" actId="478"/>
          <ac:spMkLst>
            <pc:docMk/>
            <pc:sldMk cId="2875888040" sldId="265"/>
            <ac:spMk id="79" creationId="{D88A638A-DF06-475D-8B43-D5069749464C}"/>
          </ac:spMkLst>
        </pc:spChg>
        <pc:spChg chg="add del mod">
          <ac:chgData name="朱 国庆" userId="ae32ab0b74cdd6f9" providerId="LiveId" clId="{BF73F445-2349-4FF9-880B-265186F3BC13}" dt="2022-03-22T11:57:16.284" v="355" actId="478"/>
          <ac:spMkLst>
            <pc:docMk/>
            <pc:sldMk cId="2875888040" sldId="265"/>
            <ac:spMk id="80" creationId="{EA319867-B359-425B-BF9D-7D867514CBE4}"/>
          </ac:spMkLst>
        </pc:spChg>
        <pc:spChg chg="add del mod">
          <ac:chgData name="朱 国庆" userId="ae32ab0b74cdd6f9" providerId="LiveId" clId="{BF73F445-2349-4FF9-880B-265186F3BC13}" dt="2022-03-22T11:57:16.284" v="355" actId="478"/>
          <ac:spMkLst>
            <pc:docMk/>
            <pc:sldMk cId="2875888040" sldId="265"/>
            <ac:spMk id="81" creationId="{C694CDB8-6D84-4474-B022-BFF5D7262BDA}"/>
          </ac:spMkLst>
        </pc:spChg>
        <pc:spChg chg="add del mod">
          <ac:chgData name="朱 国庆" userId="ae32ab0b74cdd6f9" providerId="LiveId" clId="{BF73F445-2349-4FF9-880B-265186F3BC13}" dt="2022-03-22T11:57:16.284" v="355" actId="478"/>
          <ac:spMkLst>
            <pc:docMk/>
            <pc:sldMk cId="2875888040" sldId="265"/>
            <ac:spMk id="82" creationId="{DB86A053-C0EB-4735-8DA2-10EB050E1044}"/>
          </ac:spMkLst>
        </pc:spChg>
        <pc:spChg chg="add del mod">
          <ac:chgData name="朱 国庆" userId="ae32ab0b74cdd6f9" providerId="LiveId" clId="{BF73F445-2349-4FF9-880B-265186F3BC13}" dt="2022-03-22T11:57:16.284" v="355" actId="478"/>
          <ac:spMkLst>
            <pc:docMk/>
            <pc:sldMk cId="2875888040" sldId="265"/>
            <ac:spMk id="83" creationId="{65F2AD90-2472-4064-82F3-1F00B238BDB3}"/>
          </ac:spMkLst>
        </pc:spChg>
        <pc:spChg chg="add del mod">
          <ac:chgData name="朱 国庆" userId="ae32ab0b74cdd6f9" providerId="LiveId" clId="{BF73F445-2349-4FF9-880B-265186F3BC13}" dt="2022-03-22T11:57:16.284" v="355" actId="478"/>
          <ac:spMkLst>
            <pc:docMk/>
            <pc:sldMk cId="2875888040" sldId="265"/>
            <ac:spMk id="84" creationId="{683573DC-FF79-4C13-966A-5BA33EB8A952}"/>
          </ac:spMkLst>
        </pc:spChg>
        <pc:spChg chg="add del mod">
          <ac:chgData name="朱 国庆" userId="ae32ab0b74cdd6f9" providerId="LiveId" clId="{BF73F445-2349-4FF9-880B-265186F3BC13}" dt="2022-03-22T11:57:16.284" v="355" actId="478"/>
          <ac:spMkLst>
            <pc:docMk/>
            <pc:sldMk cId="2875888040" sldId="265"/>
            <ac:spMk id="85" creationId="{4B01DD70-6F32-47E4-B30F-8153AB9FF165}"/>
          </ac:spMkLst>
        </pc:spChg>
        <pc:grpChg chg="mod">
          <ac:chgData name="朱 国庆" userId="ae32ab0b74cdd6f9" providerId="LiveId" clId="{BF73F445-2349-4FF9-880B-265186F3BC13}" dt="2022-03-23T08:24:23.024" v="1200"/>
          <ac:grpSpMkLst>
            <pc:docMk/>
            <pc:sldMk cId="2875888040" sldId="265"/>
            <ac:grpSpMk id="15" creationId="{CA9D122E-D824-43A0-8F97-2BDD7D50D8CA}"/>
          </ac:grpSpMkLst>
        </pc:grpChg>
        <pc:grpChg chg="del mod">
          <ac:chgData name="朱 国庆" userId="ae32ab0b74cdd6f9" providerId="LiveId" clId="{BF73F445-2349-4FF9-880B-265186F3BC13}" dt="2022-03-22T11:26:42.675" v="166" actId="478"/>
          <ac:grpSpMkLst>
            <pc:docMk/>
            <pc:sldMk cId="2875888040" sldId="265"/>
            <ac:grpSpMk id="27" creationId="{2D0376A9-AAC2-4203-816A-B96E30B0A477}"/>
          </ac:grpSpMkLst>
        </pc:grpChg>
        <pc:grpChg chg="del mod">
          <ac:chgData name="朱 国庆" userId="ae32ab0b74cdd6f9" providerId="LiveId" clId="{BF73F445-2349-4FF9-880B-265186F3BC13}" dt="2022-03-23T08:24:39.406" v="1217"/>
          <ac:grpSpMkLst>
            <pc:docMk/>
            <pc:sldMk cId="2875888040" sldId="265"/>
            <ac:grpSpMk id="30" creationId="{F2C31880-9556-42DF-84A4-7C6A48242C3F}"/>
          </ac:grpSpMkLst>
        </pc:grpChg>
        <pc:grpChg chg="del mod">
          <ac:chgData name="朱 国庆" userId="ae32ab0b74cdd6f9" providerId="LiveId" clId="{BF73F445-2349-4FF9-880B-265186F3BC13}" dt="2022-03-23T08:24:45.893" v="1218" actId="478"/>
          <ac:grpSpMkLst>
            <pc:docMk/>
            <pc:sldMk cId="2875888040" sldId="265"/>
            <ac:grpSpMk id="31" creationId="{258B09B5-66EE-4392-AEE0-E4A491D48A71}"/>
          </ac:grpSpMkLst>
        </pc:grpChg>
        <pc:grpChg chg="add del mod">
          <ac:chgData name="朱 国庆" userId="ae32ab0b74cdd6f9" providerId="LiveId" clId="{BF73F445-2349-4FF9-880B-265186F3BC13}" dt="2022-03-22T11:31:33.500" v="188"/>
          <ac:grpSpMkLst>
            <pc:docMk/>
            <pc:sldMk cId="2875888040" sldId="265"/>
            <ac:grpSpMk id="33" creationId="{FEEB60E6-7765-4A1B-93A5-73CB7FBBCA93}"/>
          </ac:grpSpMkLst>
        </pc:grpChg>
        <pc:grpChg chg="add del mod">
          <ac:chgData name="朱 国庆" userId="ae32ab0b74cdd6f9" providerId="LiveId" clId="{BF73F445-2349-4FF9-880B-265186F3BC13}" dt="2022-03-22T11:31:33.122" v="186"/>
          <ac:grpSpMkLst>
            <pc:docMk/>
            <pc:sldMk cId="2875888040" sldId="265"/>
            <ac:grpSpMk id="35" creationId="{12B8DD14-7931-4580-B3C3-86E453C6E573}"/>
          </ac:grpSpMkLst>
        </pc:grpChg>
        <pc:grpChg chg="mod">
          <ac:chgData name="朱 国庆" userId="ae32ab0b74cdd6f9" providerId="LiveId" clId="{BF73F445-2349-4FF9-880B-265186F3BC13}" dt="2022-03-22T11:31:32.539" v="184"/>
          <ac:grpSpMkLst>
            <pc:docMk/>
            <pc:sldMk cId="2875888040" sldId="265"/>
            <ac:grpSpMk id="37" creationId="{50D4C5C7-0B28-4A6C-AB67-B4288E6D5F62}"/>
          </ac:grpSpMkLst>
        </pc:grpChg>
        <pc:grpChg chg="add mod">
          <ac:chgData name="朱 国庆" userId="ae32ab0b74cdd6f9" providerId="LiveId" clId="{BF73F445-2349-4FF9-880B-265186F3BC13}" dt="2022-03-23T08:33:10.149" v="1249" actId="1076"/>
          <ac:grpSpMkLst>
            <pc:docMk/>
            <pc:sldMk cId="2875888040" sldId="265"/>
            <ac:grpSpMk id="37" creationId="{70524B18-790C-4BA0-9273-BA9546F92023}"/>
          </ac:grpSpMkLst>
        </pc:grpChg>
        <pc:grpChg chg="del mod">
          <ac:chgData name="朱 国庆" userId="ae32ab0b74cdd6f9" providerId="LiveId" clId="{BF73F445-2349-4FF9-880B-265186F3BC13}" dt="2022-03-22T11:38:26.046" v="220" actId="478"/>
          <ac:grpSpMkLst>
            <pc:docMk/>
            <pc:sldMk cId="2875888040" sldId="265"/>
            <ac:grpSpMk id="45" creationId="{5B90D8E1-E000-4887-B330-B0B26B0DE85E}"/>
          </ac:grpSpMkLst>
        </pc:grpChg>
        <pc:grpChg chg="add mod">
          <ac:chgData name="朱 国庆" userId="ae32ab0b74cdd6f9" providerId="LiveId" clId="{BF73F445-2349-4FF9-880B-265186F3BC13}" dt="2022-03-22T11:48:58.537" v="301" actId="207"/>
          <ac:grpSpMkLst>
            <pc:docMk/>
            <pc:sldMk cId="2875888040" sldId="265"/>
            <ac:grpSpMk id="46" creationId="{2F38A826-FAA1-4E0C-8D37-0764350D1769}"/>
          </ac:grpSpMkLst>
        </pc:grpChg>
        <pc:grpChg chg="add mod">
          <ac:chgData name="朱 国庆" userId="ae32ab0b74cdd6f9" providerId="LiveId" clId="{BF73F445-2349-4FF9-880B-265186F3BC13}" dt="2022-03-22T11:48:58.537" v="301" actId="207"/>
          <ac:grpSpMkLst>
            <pc:docMk/>
            <pc:sldMk cId="2875888040" sldId="265"/>
            <ac:grpSpMk id="47" creationId="{9E1D16BB-1445-4E9A-89A2-FEDE0088F457}"/>
          </ac:grpSpMkLst>
        </pc:grpChg>
        <pc:grpChg chg="del mod">
          <ac:chgData name="朱 国庆" userId="ae32ab0b74cdd6f9" providerId="LiveId" clId="{BF73F445-2349-4FF9-880B-265186F3BC13}" dt="2022-03-22T11:40:04.276" v="230"/>
          <ac:grpSpMkLst>
            <pc:docMk/>
            <pc:sldMk cId="2875888040" sldId="265"/>
            <ac:grpSpMk id="50" creationId="{D50ABDF3-B469-496F-82E3-08B94826612C}"/>
          </ac:grpSpMkLst>
        </pc:grpChg>
        <pc:grpChg chg="del mod">
          <ac:chgData name="朱 国庆" userId="ae32ab0b74cdd6f9" providerId="LiveId" clId="{BF73F445-2349-4FF9-880B-265186F3BC13}" dt="2022-03-22T11:40:06.063" v="232"/>
          <ac:grpSpMkLst>
            <pc:docMk/>
            <pc:sldMk cId="2875888040" sldId="265"/>
            <ac:grpSpMk id="52" creationId="{89DE39C4-B6E7-4442-95DD-3CC76BF1A097}"/>
          </ac:grpSpMkLst>
        </pc:grpChg>
        <pc:grpChg chg="add del mod">
          <ac:chgData name="朱 国庆" userId="ae32ab0b74cdd6f9" providerId="LiveId" clId="{BF73F445-2349-4FF9-880B-265186F3BC13}" dt="2022-03-22T11:41:32.350" v="255"/>
          <ac:grpSpMkLst>
            <pc:docMk/>
            <pc:sldMk cId="2875888040" sldId="265"/>
            <ac:grpSpMk id="54" creationId="{20209B9C-B4A2-456A-9E90-18DE9C352EE3}"/>
          </ac:grpSpMkLst>
        </pc:grpChg>
        <pc:grpChg chg="del mod">
          <ac:chgData name="朱 国庆" userId="ae32ab0b74cdd6f9" providerId="LiveId" clId="{BF73F445-2349-4FF9-880B-265186F3BC13}" dt="2022-03-22T11:40:13.594" v="239"/>
          <ac:grpSpMkLst>
            <pc:docMk/>
            <pc:sldMk cId="2875888040" sldId="265"/>
            <ac:grpSpMk id="59" creationId="{5DD18813-E35A-4AA1-ADFF-CFE70B8B4E39}"/>
          </ac:grpSpMkLst>
        </pc:grpChg>
        <pc:grpChg chg="del mod">
          <ac:chgData name="朱 国庆" userId="ae32ab0b74cdd6f9" providerId="LiveId" clId="{BF73F445-2349-4FF9-880B-265186F3BC13}" dt="2022-03-22T11:40:17.140" v="242"/>
          <ac:grpSpMkLst>
            <pc:docMk/>
            <pc:sldMk cId="2875888040" sldId="265"/>
            <ac:grpSpMk id="61" creationId="{E7121640-807F-4CB0-AD26-2CD45D2A3682}"/>
          </ac:grpSpMkLst>
        </pc:grpChg>
        <pc:grpChg chg="del mod">
          <ac:chgData name="朱 国庆" userId="ae32ab0b74cdd6f9" providerId="LiveId" clId="{BF73F445-2349-4FF9-880B-265186F3BC13}" dt="2022-03-22T11:42:47.196" v="269" actId="478"/>
          <ac:grpSpMkLst>
            <pc:docMk/>
            <pc:sldMk cId="2875888040" sldId="265"/>
            <ac:grpSpMk id="64" creationId="{6A7264A4-5AEB-4E4E-9E87-2D95BFE018DB}"/>
          </ac:grpSpMkLst>
        </pc:grpChg>
        <pc:grpChg chg="add mod">
          <ac:chgData name="朱 国庆" userId="ae32ab0b74cdd6f9" providerId="LiveId" clId="{BF73F445-2349-4FF9-880B-265186F3BC13}" dt="2022-03-22T11:40:45.404" v="246" actId="164"/>
          <ac:grpSpMkLst>
            <pc:docMk/>
            <pc:sldMk cId="2875888040" sldId="265"/>
            <ac:grpSpMk id="66" creationId="{54D5D77D-2E76-4A1E-A8DE-F2C6D1C2CFA7}"/>
          </ac:grpSpMkLst>
        </pc:grpChg>
        <pc:grpChg chg="mod">
          <ac:chgData name="朱 国庆" userId="ae32ab0b74cdd6f9" providerId="LiveId" clId="{BF73F445-2349-4FF9-880B-265186F3BC13}" dt="2022-03-22T11:41:28.516" v="253"/>
          <ac:grpSpMkLst>
            <pc:docMk/>
            <pc:sldMk cId="2875888040" sldId="265"/>
            <ac:grpSpMk id="68" creationId="{6C459ED1-5AC6-49AF-9D51-8941BAE05457}"/>
          </ac:grpSpMkLst>
        </pc:grpChg>
        <pc:grpChg chg="del mod">
          <ac:chgData name="朱 国庆" userId="ae32ab0b74cdd6f9" providerId="LiveId" clId="{BF73F445-2349-4FF9-880B-265186F3BC13}" dt="2022-03-22T11:41:34.487" v="257"/>
          <ac:grpSpMkLst>
            <pc:docMk/>
            <pc:sldMk cId="2875888040" sldId="265"/>
            <ac:grpSpMk id="70" creationId="{2F415A58-6D94-44FD-867D-244B7ECFAF68}"/>
          </ac:grpSpMkLst>
        </pc:grpChg>
        <pc:grpChg chg="del mod">
          <ac:chgData name="朱 国庆" userId="ae32ab0b74cdd6f9" providerId="LiveId" clId="{BF73F445-2349-4FF9-880B-265186F3BC13}" dt="2022-03-22T11:42:47.196" v="269" actId="478"/>
          <ac:grpSpMkLst>
            <pc:docMk/>
            <pc:sldMk cId="2875888040" sldId="265"/>
            <ac:grpSpMk id="72" creationId="{F58658DC-4C36-4165-B8AE-677B7D7273CC}"/>
          </ac:grpSpMkLst>
        </pc:grpChg>
        <pc:grpChg chg="add mod">
          <ac:chgData name="朱 国庆" userId="ae32ab0b74cdd6f9" providerId="LiveId" clId="{BF73F445-2349-4FF9-880B-265186F3BC13}" dt="2022-03-22T11:42:03.602" v="261" actId="164"/>
          <ac:grpSpMkLst>
            <pc:docMk/>
            <pc:sldMk cId="2875888040" sldId="265"/>
            <ac:grpSpMk id="73" creationId="{133F7FCC-810A-47F5-8235-66DE96E0981A}"/>
          </ac:grpSpMkLst>
        </pc:grpChg>
        <pc:grpChg chg="add del mod">
          <ac:chgData name="朱 国庆" userId="ae32ab0b74cdd6f9" providerId="LiveId" clId="{BF73F445-2349-4FF9-880B-265186F3BC13}" dt="2022-03-22T11:57:16.284" v="355" actId="478"/>
          <ac:grpSpMkLst>
            <pc:docMk/>
            <pc:sldMk cId="2875888040" sldId="265"/>
            <ac:grpSpMk id="76" creationId="{79D32438-70F1-4F0C-A9C9-F84505105E7B}"/>
          </ac:grpSpMkLst>
        </pc:grpChg>
        <pc:picChg chg="add mod ord">
          <ac:chgData name="朱 国庆" userId="ae32ab0b74cdd6f9" providerId="LiveId" clId="{BF73F445-2349-4FF9-880B-265186F3BC13}" dt="2022-03-23T08:33:00.717" v="1247" actId="164"/>
          <ac:picMkLst>
            <pc:docMk/>
            <pc:sldMk cId="2875888040" sldId="265"/>
            <ac:picMk id="11" creationId="{1C82F8D0-A732-4079-9229-A2F52082D9AE}"/>
          </ac:picMkLst>
        </pc:picChg>
        <pc:picChg chg="add mod ord">
          <ac:chgData name="朱 国庆" userId="ae32ab0b74cdd6f9" providerId="LiveId" clId="{BF73F445-2349-4FF9-880B-265186F3BC13}" dt="2022-03-23T08:33:00.717" v="1247" actId="164"/>
          <ac:picMkLst>
            <pc:docMk/>
            <pc:sldMk cId="2875888040" sldId="265"/>
            <ac:picMk id="34" creationId="{26681B81-44C1-4FD9-9F5D-E185097AB85F}"/>
          </ac:picMkLst>
        </pc:picChg>
        <pc:inkChg chg="add del">
          <ac:chgData name="朱 国庆" userId="ae32ab0b74cdd6f9" providerId="LiveId" clId="{BF73F445-2349-4FF9-880B-265186F3BC13}" dt="2022-03-23T08:23:48.873" v="1194" actId="9405"/>
          <ac:inkMkLst>
            <pc:docMk/>
            <pc:sldMk cId="2875888040" sldId="265"/>
            <ac:inkMk id="8" creationId="{A944CDA6-C334-46D9-94AB-9BFE75BE953E}"/>
          </ac:inkMkLst>
        </pc:inkChg>
        <pc:inkChg chg="add del">
          <ac:chgData name="朱 国庆" userId="ae32ab0b74cdd6f9" providerId="LiveId" clId="{BF73F445-2349-4FF9-880B-265186F3BC13}" dt="2022-03-23T08:23:47.897" v="1193" actId="9405"/>
          <ac:inkMkLst>
            <pc:docMk/>
            <pc:sldMk cId="2875888040" sldId="265"/>
            <ac:inkMk id="10" creationId="{CF8CAC6E-C1FE-4798-9D20-F36B19576A4D}"/>
          </ac:inkMkLst>
        </pc:inkChg>
        <pc:inkChg chg="add del mod">
          <ac:chgData name="朱 国庆" userId="ae32ab0b74cdd6f9" providerId="LiveId" clId="{BF73F445-2349-4FF9-880B-265186F3BC13}" dt="2022-03-23T08:24:24.001" v="1202" actId="9405"/>
          <ac:inkMkLst>
            <pc:docMk/>
            <pc:sldMk cId="2875888040" sldId="265"/>
            <ac:inkMk id="12" creationId="{58D180FF-6052-4D95-A4CD-4C513AD17EDB}"/>
          </ac:inkMkLst>
        </pc:inkChg>
        <pc:inkChg chg="add del mod">
          <ac:chgData name="朱 国庆" userId="ae32ab0b74cdd6f9" providerId="LiveId" clId="{BF73F445-2349-4FF9-880B-265186F3BC13}" dt="2022-03-23T08:24:23.510" v="1201" actId="9405"/>
          <ac:inkMkLst>
            <pc:docMk/>
            <pc:sldMk cId="2875888040" sldId="265"/>
            <ac:inkMk id="13" creationId="{A24B24E0-B74E-4BB6-9888-C461411E6A3C}"/>
          </ac:inkMkLst>
        </pc:inkChg>
        <pc:inkChg chg="add del mod">
          <ac:chgData name="朱 国庆" userId="ae32ab0b74cdd6f9" providerId="LiveId" clId="{BF73F445-2349-4FF9-880B-265186F3BC13}" dt="2022-03-23T08:24:23.024" v="1200"/>
          <ac:inkMkLst>
            <pc:docMk/>
            <pc:sldMk cId="2875888040" sldId="265"/>
            <ac:inkMk id="14" creationId="{1BFE6AEE-E1DF-4B3D-9D8F-16139449C76D}"/>
          </ac:inkMkLst>
        </pc:inkChg>
        <pc:inkChg chg="add mod">
          <ac:chgData name="朱 国庆" userId="ae32ab0b74cdd6f9" providerId="LiveId" clId="{BF73F445-2349-4FF9-880B-265186F3BC13}" dt="2022-03-23T08:24:39.406" v="1217"/>
          <ac:inkMkLst>
            <pc:docMk/>
            <pc:sldMk cId="2875888040" sldId="265"/>
            <ac:inkMk id="16" creationId="{582867AF-53EA-4A97-8A1C-84EEE49F3FD9}"/>
          </ac:inkMkLst>
        </pc:inkChg>
        <pc:inkChg chg="add mod">
          <ac:chgData name="朱 国庆" userId="ae32ab0b74cdd6f9" providerId="LiveId" clId="{BF73F445-2349-4FF9-880B-265186F3BC13}" dt="2022-03-23T08:24:39.406" v="1217"/>
          <ac:inkMkLst>
            <pc:docMk/>
            <pc:sldMk cId="2875888040" sldId="265"/>
            <ac:inkMk id="17" creationId="{3DC0D85B-F8A3-4F41-9AB0-402E023BD0F0}"/>
          </ac:inkMkLst>
        </pc:inkChg>
        <pc:inkChg chg="add mod">
          <ac:chgData name="朱 国庆" userId="ae32ab0b74cdd6f9" providerId="LiveId" clId="{BF73F445-2349-4FF9-880B-265186F3BC13}" dt="2022-03-23T08:24:39.406" v="1217"/>
          <ac:inkMkLst>
            <pc:docMk/>
            <pc:sldMk cId="2875888040" sldId="265"/>
            <ac:inkMk id="18" creationId="{5F510544-79BC-446E-A1DE-BF2338416B32}"/>
          </ac:inkMkLst>
        </pc:inkChg>
        <pc:inkChg chg="add mod">
          <ac:chgData name="朱 国庆" userId="ae32ab0b74cdd6f9" providerId="LiveId" clId="{BF73F445-2349-4FF9-880B-265186F3BC13}" dt="2022-03-23T08:24:39.406" v="1217"/>
          <ac:inkMkLst>
            <pc:docMk/>
            <pc:sldMk cId="2875888040" sldId="265"/>
            <ac:inkMk id="19" creationId="{F9274637-0702-4F60-BA57-061F5C4F1710}"/>
          </ac:inkMkLst>
        </pc:inkChg>
        <pc:inkChg chg="add mod">
          <ac:chgData name="朱 国庆" userId="ae32ab0b74cdd6f9" providerId="LiveId" clId="{BF73F445-2349-4FF9-880B-265186F3BC13}" dt="2022-03-23T08:24:39.406" v="1217"/>
          <ac:inkMkLst>
            <pc:docMk/>
            <pc:sldMk cId="2875888040" sldId="265"/>
            <ac:inkMk id="20" creationId="{972CCA4B-3554-456B-9399-12B5B7009260}"/>
          </ac:inkMkLst>
        </pc:inkChg>
        <pc:inkChg chg="add mod">
          <ac:chgData name="朱 国庆" userId="ae32ab0b74cdd6f9" providerId="LiveId" clId="{BF73F445-2349-4FF9-880B-265186F3BC13}" dt="2022-03-23T08:24:39.406" v="1217"/>
          <ac:inkMkLst>
            <pc:docMk/>
            <pc:sldMk cId="2875888040" sldId="265"/>
            <ac:inkMk id="21" creationId="{717DA136-F893-45B6-A06A-D2C945CE9FD6}"/>
          </ac:inkMkLst>
        </pc:inkChg>
        <pc:inkChg chg="add mod">
          <ac:chgData name="朱 国庆" userId="ae32ab0b74cdd6f9" providerId="LiveId" clId="{BF73F445-2349-4FF9-880B-265186F3BC13}" dt="2022-03-23T08:24:39.406" v="1217"/>
          <ac:inkMkLst>
            <pc:docMk/>
            <pc:sldMk cId="2875888040" sldId="265"/>
            <ac:inkMk id="22" creationId="{33200A92-D283-47E9-B7C6-01173B20F47E}"/>
          </ac:inkMkLst>
        </pc:inkChg>
        <pc:inkChg chg="add mod">
          <ac:chgData name="朱 国庆" userId="ae32ab0b74cdd6f9" providerId="LiveId" clId="{BF73F445-2349-4FF9-880B-265186F3BC13}" dt="2022-03-23T08:24:39.406" v="1217"/>
          <ac:inkMkLst>
            <pc:docMk/>
            <pc:sldMk cId="2875888040" sldId="265"/>
            <ac:inkMk id="23" creationId="{B4D7FFAB-0A04-4CC8-8F59-2BD105660295}"/>
          </ac:inkMkLst>
        </pc:inkChg>
        <pc:inkChg chg="add del mod">
          <ac:chgData name="朱 国庆" userId="ae32ab0b74cdd6f9" providerId="LiveId" clId="{BF73F445-2349-4FF9-880B-265186F3BC13}" dt="2022-03-22T11:42:47.196" v="269" actId="478"/>
          <ac:inkMkLst>
            <pc:docMk/>
            <pc:sldMk cId="2875888040" sldId="265"/>
            <ac:inkMk id="24" creationId="{2196440F-F482-4F04-881D-8B328AD2D9B7}"/>
          </ac:inkMkLst>
        </pc:inkChg>
        <pc:inkChg chg="add mod">
          <ac:chgData name="朱 国庆" userId="ae32ab0b74cdd6f9" providerId="LiveId" clId="{BF73F445-2349-4FF9-880B-265186F3BC13}" dt="2022-03-23T08:24:39.406" v="1217"/>
          <ac:inkMkLst>
            <pc:docMk/>
            <pc:sldMk cId="2875888040" sldId="265"/>
            <ac:inkMk id="24" creationId="{5509C708-2451-4746-BA92-C0A6B42E7F7B}"/>
          </ac:inkMkLst>
        </pc:inkChg>
        <pc:inkChg chg="add mod">
          <ac:chgData name="朱 国庆" userId="ae32ab0b74cdd6f9" providerId="LiveId" clId="{BF73F445-2349-4FF9-880B-265186F3BC13}" dt="2022-03-23T08:24:39.406" v="1217"/>
          <ac:inkMkLst>
            <pc:docMk/>
            <pc:sldMk cId="2875888040" sldId="265"/>
            <ac:inkMk id="25" creationId="{49FD1E42-E851-40DD-B8F7-12CEDD826E32}"/>
          </ac:inkMkLst>
        </pc:inkChg>
        <pc:inkChg chg="add mod">
          <ac:chgData name="朱 国庆" userId="ae32ab0b74cdd6f9" providerId="LiveId" clId="{BF73F445-2349-4FF9-880B-265186F3BC13}" dt="2022-03-22T11:26:23.577" v="162"/>
          <ac:inkMkLst>
            <pc:docMk/>
            <pc:sldMk cId="2875888040" sldId="265"/>
            <ac:inkMk id="25" creationId="{4E8C20B7-3285-4825-881C-6ADEC762825B}"/>
          </ac:inkMkLst>
        </pc:inkChg>
        <pc:inkChg chg="add mod">
          <ac:chgData name="朱 国庆" userId="ae32ab0b74cdd6f9" providerId="LiveId" clId="{BF73F445-2349-4FF9-880B-265186F3BC13}" dt="2022-03-22T11:26:23.577" v="162"/>
          <ac:inkMkLst>
            <pc:docMk/>
            <pc:sldMk cId="2875888040" sldId="265"/>
            <ac:inkMk id="26" creationId="{5C95C693-2F33-45FB-B542-941A463EADC5}"/>
          </ac:inkMkLst>
        </pc:inkChg>
        <pc:inkChg chg="add mod">
          <ac:chgData name="朱 国庆" userId="ae32ab0b74cdd6f9" providerId="LiveId" clId="{BF73F445-2349-4FF9-880B-265186F3BC13}" dt="2022-03-23T08:24:39.406" v="1217"/>
          <ac:inkMkLst>
            <pc:docMk/>
            <pc:sldMk cId="2875888040" sldId="265"/>
            <ac:inkMk id="26" creationId="{8A8079C3-FE56-4D5F-981F-7D1591E5745F}"/>
          </ac:inkMkLst>
        </pc:inkChg>
        <pc:inkChg chg="add mod">
          <ac:chgData name="朱 国庆" userId="ae32ab0b74cdd6f9" providerId="LiveId" clId="{BF73F445-2349-4FF9-880B-265186F3BC13}" dt="2022-03-23T08:24:39.406" v="1217"/>
          <ac:inkMkLst>
            <pc:docMk/>
            <pc:sldMk cId="2875888040" sldId="265"/>
            <ac:inkMk id="27" creationId="{69925EAF-BF74-4C02-8905-7D3F5AECEBD2}"/>
          </ac:inkMkLst>
        </pc:inkChg>
        <pc:inkChg chg="add mod">
          <ac:chgData name="朱 国庆" userId="ae32ab0b74cdd6f9" providerId="LiveId" clId="{BF73F445-2349-4FF9-880B-265186F3BC13}" dt="2022-03-23T08:24:39.406" v="1217"/>
          <ac:inkMkLst>
            <pc:docMk/>
            <pc:sldMk cId="2875888040" sldId="265"/>
            <ac:inkMk id="28" creationId="{2921AFFB-DA2B-4969-BB46-D48ADB1E0A17}"/>
          </ac:inkMkLst>
        </pc:inkChg>
        <pc:inkChg chg="add mod">
          <ac:chgData name="朱 国庆" userId="ae32ab0b74cdd6f9" providerId="LiveId" clId="{BF73F445-2349-4FF9-880B-265186F3BC13}" dt="2022-03-23T08:24:39.406" v="1217"/>
          <ac:inkMkLst>
            <pc:docMk/>
            <pc:sldMk cId="2875888040" sldId="265"/>
            <ac:inkMk id="29" creationId="{37842D11-041D-4AFC-8BF6-CA55FE535676}"/>
          </ac:inkMkLst>
        </pc:inkChg>
        <pc:inkChg chg="add del">
          <ac:chgData name="朱 国庆" userId="ae32ab0b74cdd6f9" providerId="LiveId" clId="{BF73F445-2349-4FF9-880B-265186F3BC13}" dt="2022-03-22T11:38:27.858" v="221" actId="478"/>
          <ac:inkMkLst>
            <pc:docMk/>
            <pc:sldMk cId="2875888040" sldId="265"/>
            <ac:inkMk id="30" creationId="{A61BBACC-3C71-4964-8651-9222A6C54006}"/>
          </ac:inkMkLst>
        </pc:inkChg>
        <pc:inkChg chg="add del mod">
          <ac:chgData name="朱 国庆" userId="ae32ab0b74cdd6f9" providerId="LiveId" clId="{BF73F445-2349-4FF9-880B-265186F3BC13}" dt="2022-03-22T11:31:33.833" v="189" actId="9405"/>
          <ac:inkMkLst>
            <pc:docMk/>
            <pc:sldMk cId="2875888040" sldId="265"/>
            <ac:inkMk id="31" creationId="{161EC9C5-CD1B-4DD2-A351-73E512BCEDB6}"/>
          </ac:inkMkLst>
        </pc:inkChg>
        <pc:inkChg chg="add del mod">
          <ac:chgData name="朱 国庆" userId="ae32ab0b74cdd6f9" providerId="LiveId" clId="{BF73F445-2349-4FF9-880B-265186F3BC13}" dt="2022-03-22T11:31:33.500" v="188"/>
          <ac:inkMkLst>
            <pc:docMk/>
            <pc:sldMk cId="2875888040" sldId="265"/>
            <ac:inkMk id="32" creationId="{3A6FBD71-8338-4BAE-B18C-E8D2425EE083}"/>
          </ac:inkMkLst>
        </pc:inkChg>
        <pc:inkChg chg="add del mod">
          <ac:chgData name="朱 国庆" userId="ae32ab0b74cdd6f9" providerId="LiveId" clId="{BF73F445-2349-4FF9-880B-265186F3BC13}" dt="2022-03-22T11:31:33.122" v="186"/>
          <ac:inkMkLst>
            <pc:docMk/>
            <pc:sldMk cId="2875888040" sldId="265"/>
            <ac:inkMk id="34" creationId="{84E1F814-F8C1-4D80-85F1-9331ED411461}"/>
          </ac:inkMkLst>
        </pc:inkChg>
        <pc:inkChg chg="add del mod">
          <ac:chgData name="朱 国庆" userId="ae32ab0b74cdd6f9" providerId="LiveId" clId="{BF73F445-2349-4FF9-880B-265186F3BC13}" dt="2022-03-22T11:31:32.539" v="184"/>
          <ac:inkMkLst>
            <pc:docMk/>
            <pc:sldMk cId="2875888040" sldId="265"/>
            <ac:inkMk id="36" creationId="{666FD219-A428-40F5-A7F9-A82A66369CCD}"/>
          </ac:inkMkLst>
        </pc:inkChg>
        <pc:inkChg chg="add del mod">
          <ac:chgData name="朱 国庆" userId="ae32ab0b74cdd6f9" providerId="LiveId" clId="{BF73F445-2349-4FF9-880B-265186F3BC13}" dt="2022-03-22T11:42:47.196" v="269" actId="478"/>
          <ac:inkMkLst>
            <pc:docMk/>
            <pc:sldMk cId="2875888040" sldId="265"/>
            <ac:inkMk id="38" creationId="{E6E227DD-E646-493F-8AD1-A540F9A63562}"/>
          </ac:inkMkLst>
        </pc:inkChg>
        <pc:inkChg chg="add del">
          <ac:chgData name="朱 国庆" userId="ae32ab0b74cdd6f9" providerId="LiveId" clId="{BF73F445-2349-4FF9-880B-265186F3BC13}" dt="2022-03-22T11:34:16.865" v="194" actId="9405"/>
          <ac:inkMkLst>
            <pc:docMk/>
            <pc:sldMk cId="2875888040" sldId="265"/>
            <ac:inkMk id="41" creationId="{16B7DA76-7902-4521-BEDC-2A22150033CF}"/>
          </ac:inkMkLst>
        </pc:inkChg>
        <pc:inkChg chg="add mod">
          <ac:chgData name="朱 国庆" userId="ae32ab0b74cdd6f9" providerId="LiveId" clId="{BF73F445-2349-4FF9-880B-265186F3BC13}" dt="2022-03-22T11:35:29.775" v="200"/>
          <ac:inkMkLst>
            <pc:docMk/>
            <pc:sldMk cId="2875888040" sldId="265"/>
            <ac:inkMk id="43" creationId="{E78275F3-5BE6-48A8-B046-9079D36F922C}"/>
          </ac:inkMkLst>
        </pc:inkChg>
        <pc:inkChg chg="add mod">
          <ac:chgData name="朱 国庆" userId="ae32ab0b74cdd6f9" providerId="LiveId" clId="{BF73F445-2349-4FF9-880B-265186F3BC13}" dt="2022-03-22T11:35:29.775" v="200"/>
          <ac:inkMkLst>
            <pc:docMk/>
            <pc:sldMk cId="2875888040" sldId="265"/>
            <ac:inkMk id="44" creationId="{8B892A73-77EB-4045-ACF9-F68F27223129}"/>
          </ac:inkMkLst>
        </pc:inkChg>
        <pc:inkChg chg="add mod">
          <ac:chgData name="朱 国庆" userId="ae32ab0b74cdd6f9" providerId="LiveId" clId="{BF73F445-2349-4FF9-880B-265186F3BC13}" dt="2022-03-22T11:42:03.602" v="261" actId="164"/>
          <ac:inkMkLst>
            <pc:docMk/>
            <pc:sldMk cId="2875888040" sldId="265"/>
            <ac:inkMk id="48" creationId="{0D669984-E39D-4E7B-8959-BD1BB9791D63}"/>
          </ac:inkMkLst>
        </pc:inkChg>
        <pc:inkChg chg="add mod">
          <ac:chgData name="朱 国庆" userId="ae32ab0b74cdd6f9" providerId="LiveId" clId="{BF73F445-2349-4FF9-880B-265186F3BC13}" dt="2022-03-22T11:42:03.602" v="261" actId="164"/>
          <ac:inkMkLst>
            <pc:docMk/>
            <pc:sldMk cId="2875888040" sldId="265"/>
            <ac:inkMk id="49" creationId="{34598D1F-5CA9-45F6-97DE-BA1521B71658}"/>
          </ac:inkMkLst>
        </pc:inkChg>
        <pc:inkChg chg="add mod">
          <ac:chgData name="朱 国庆" userId="ae32ab0b74cdd6f9" providerId="LiveId" clId="{BF73F445-2349-4FF9-880B-265186F3BC13}" dt="2022-03-22T11:42:03.602" v="261" actId="164"/>
          <ac:inkMkLst>
            <pc:docMk/>
            <pc:sldMk cId="2875888040" sldId="265"/>
            <ac:inkMk id="51" creationId="{978D04BA-FC8C-4043-BA44-AFCCB7ECA61B}"/>
          </ac:inkMkLst>
        </pc:inkChg>
        <pc:inkChg chg="add mod">
          <ac:chgData name="朱 国庆" userId="ae32ab0b74cdd6f9" providerId="LiveId" clId="{BF73F445-2349-4FF9-880B-265186F3BC13}" dt="2022-03-22T11:42:03.602" v="261" actId="164"/>
          <ac:inkMkLst>
            <pc:docMk/>
            <pc:sldMk cId="2875888040" sldId="265"/>
            <ac:inkMk id="53" creationId="{03BBB0E5-9515-44B6-A62B-B21157F7A7A0}"/>
          </ac:inkMkLst>
        </pc:inkChg>
        <pc:inkChg chg="add mod">
          <ac:chgData name="朱 国庆" userId="ae32ab0b74cdd6f9" providerId="LiveId" clId="{BF73F445-2349-4FF9-880B-265186F3BC13}" dt="2022-03-22T11:42:03.602" v="261" actId="164"/>
          <ac:inkMkLst>
            <pc:docMk/>
            <pc:sldMk cId="2875888040" sldId="265"/>
            <ac:inkMk id="55" creationId="{96FB5D6F-4089-44A7-9B97-FCC675B403A4}"/>
          </ac:inkMkLst>
        </pc:inkChg>
        <pc:inkChg chg="add mod">
          <ac:chgData name="朱 国庆" userId="ae32ab0b74cdd6f9" providerId="LiveId" clId="{BF73F445-2349-4FF9-880B-265186F3BC13}" dt="2022-03-22T11:42:03.602" v="261" actId="164"/>
          <ac:inkMkLst>
            <pc:docMk/>
            <pc:sldMk cId="2875888040" sldId="265"/>
            <ac:inkMk id="56" creationId="{E6625917-2866-416E-A4CA-ED9BBC2F47FD}"/>
          </ac:inkMkLst>
        </pc:inkChg>
        <pc:inkChg chg="add mod">
          <ac:chgData name="朱 国庆" userId="ae32ab0b74cdd6f9" providerId="LiveId" clId="{BF73F445-2349-4FF9-880B-265186F3BC13}" dt="2022-03-22T11:42:03.602" v="261" actId="164"/>
          <ac:inkMkLst>
            <pc:docMk/>
            <pc:sldMk cId="2875888040" sldId="265"/>
            <ac:inkMk id="57" creationId="{4EF059E4-FE1D-4731-BB83-AF72B2E2932F}"/>
          </ac:inkMkLst>
        </pc:inkChg>
        <pc:inkChg chg="add mod">
          <ac:chgData name="朱 国庆" userId="ae32ab0b74cdd6f9" providerId="LiveId" clId="{BF73F445-2349-4FF9-880B-265186F3BC13}" dt="2022-03-22T11:42:03.602" v="261" actId="164"/>
          <ac:inkMkLst>
            <pc:docMk/>
            <pc:sldMk cId="2875888040" sldId="265"/>
            <ac:inkMk id="58" creationId="{62F7B8E6-F294-46D8-87AE-6647585ED4FF}"/>
          </ac:inkMkLst>
        </pc:inkChg>
        <pc:inkChg chg="add mod">
          <ac:chgData name="朱 国庆" userId="ae32ab0b74cdd6f9" providerId="LiveId" clId="{BF73F445-2349-4FF9-880B-265186F3BC13}" dt="2022-03-22T11:42:03.602" v="261" actId="164"/>
          <ac:inkMkLst>
            <pc:docMk/>
            <pc:sldMk cId="2875888040" sldId="265"/>
            <ac:inkMk id="60" creationId="{EEBE974E-6347-45B0-BFE8-C3C059CFC61E}"/>
          </ac:inkMkLst>
        </pc:inkChg>
        <pc:inkChg chg="add mod">
          <ac:chgData name="朱 国庆" userId="ae32ab0b74cdd6f9" providerId="LiveId" clId="{BF73F445-2349-4FF9-880B-265186F3BC13}" dt="2022-03-22T11:42:03.602" v="261" actId="164"/>
          <ac:inkMkLst>
            <pc:docMk/>
            <pc:sldMk cId="2875888040" sldId="265"/>
            <ac:inkMk id="62" creationId="{8F480D78-0551-4BEB-A90C-43ADFC550851}"/>
          </ac:inkMkLst>
        </pc:inkChg>
        <pc:inkChg chg="add del mod">
          <ac:chgData name="朱 国庆" userId="ae32ab0b74cdd6f9" providerId="LiveId" clId="{BF73F445-2349-4FF9-880B-265186F3BC13}" dt="2022-03-22T11:43:02.581" v="272" actId="478"/>
          <ac:inkMkLst>
            <pc:docMk/>
            <pc:sldMk cId="2875888040" sldId="265"/>
            <ac:inkMk id="63" creationId="{0AB18539-B64D-4F0D-A0D2-B773339EB3C5}"/>
          </ac:inkMkLst>
        </pc:inkChg>
        <pc:inkChg chg="add del">
          <ac:chgData name="朱 国庆" userId="ae32ab0b74cdd6f9" providerId="LiveId" clId="{BF73F445-2349-4FF9-880B-265186F3BC13}" dt="2022-03-22T11:40:21.258" v="244" actId="9405"/>
          <ac:inkMkLst>
            <pc:docMk/>
            <pc:sldMk cId="2875888040" sldId="265"/>
            <ac:inkMk id="65" creationId="{E5A863C1-BE6E-41AC-B028-9B6BEFCA2123}"/>
          </ac:inkMkLst>
        </pc:inkChg>
        <pc:inkChg chg="add del mod">
          <ac:chgData name="朱 国庆" userId="ae32ab0b74cdd6f9" providerId="LiveId" clId="{BF73F445-2349-4FF9-880B-265186F3BC13}" dt="2022-03-22T11:41:28.516" v="253"/>
          <ac:inkMkLst>
            <pc:docMk/>
            <pc:sldMk cId="2875888040" sldId="265"/>
            <ac:inkMk id="67" creationId="{E026BEA5-2874-4386-B14B-356E57B79098}"/>
          </ac:inkMkLst>
        </pc:inkChg>
        <pc:inkChg chg="add mod">
          <ac:chgData name="朱 国庆" userId="ae32ab0b74cdd6f9" providerId="LiveId" clId="{BF73F445-2349-4FF9-880B-265186F3BC13}" dt="2022-03-22T11:42:03.602" v="261" actId="164"/>
          <ac:inkMkLst>
            <pc:docMk/>
            <pc:sldMk cId="2875888040" sldId="265"/>
            <ac:inkMk id="69" creationId="{1A5B2A11-BEF0-4E43-9D24-0AB50DAA84E2}"/>
          </ac:inkMkLst>
        </pc:inkChg>
        <pc:inkChg chg="add mod">
          <ac:chgData name="朱 国庆" userId="ae32ab0b74cdd6f9" providerId="LiveId" clId="{BF73F445-2349-4FF9-880B-265186F3BC13}" dt="2022-03-22T11:42:03.602" v="261" actId="164"/>
          <ac:inkMkLst>
            <pc:docMk/>
            <pc:sldMk cId="2875888040" sldId="265"/>
            <ac:inkMk id="71" creationId="{B5F497C7-12E3-4B0A-BAA7-8EA479FED494}"/>
          </ac:inkMkLst>
        </pc:inkChg>
      </pc:sldChg>
      <pc:sldChg chg="addSp delSp modSp new mod setBg">
        <pc:chgData name="朱 国庆" userId="ae32ab0b74cdd6f9" providerId="LiveId" clId="{BF73F445-2349-4FF9-880B-265186F3BC13}" dt="2022-03-28T06:04:48.303" v="2768" actId="1076"/>
        <pc:sldMkLst>
          <pc:docMk/>
          <pc:sldMk cId="3077019258" sldId="266"/>
        </pc:sldMkLst>
        <pc:spChg chg="add del mod">
          <ac:chgData name="朱 国庆" userId="ae32ab0b74cdd6f9" providerId="LiveId" clId="{BF73F445-2349-4FF9-880B-265186F3BC13}" dt="2022-03-24T23:52:44.972" v="1635"/>
          <ac:spMkLst>
            <pc:docMk/>
            <pc:sldMk cId="3077019258" sldId="266"/>
            <ac:spMk id="2" creationId="{2B0505B1-2189-4497-BFE4-30D902547AAB}"/>
          </ac:spMkLst>
        </pc:spChg>
        <pc:spChg chg="add mod">
          <ac:chgData name="朱 国庆" userId="ae32ab0b74cdd6f9" providerId="LiveId" clId="{BF73F445-2349-4FF9-880B-265186F3BC13}" dt="2022-03-24T23:55:02.183" v="1655" actId="255"/>
          <ac:spMkLst>
            <pc:docMk/>
            <pc:sldMk cId="3077019258" sldId="266"/>
            <ac:spMk id="3" creationId="{E1E6791D-AAAB-4700-A729-5F19A0F81653}"/>
          </ac:spMkLst>
        </pc:spChg>
        <pc:spChg chg="add mod">
          <ac:chgData name="朱 国庆" userId="ae32ab0b74cdd6f9" providerId="LiveId" clId="{BF73F445-2349-4FF9-880B-265186F3BC13}" dt="2022-03-24T05:34:42.602" v="1610" actId="164"/>
          <ac:spMkLst>
            <pc:docMk/>
            <pc:sldMk cId="3077019258" sldId="266"/>
            <ac:spMk id="7" creationId="{E165EB83-798D-46B9-AE0C-D328BEE0D8A5}"/>
          </ac:spMkLst>
        </pc:spChg>
        <pc:spChg chg="add del">
          <ac:chgData name="朱 国庆" userId="ae32ab0b74cdd6f9" providerId="LiveId" clId="{BF73F445-2349-4FF9-880B-265186F3BC13}" dt="2022-03-24T04:51:17.438" v="1260" actId="34122"/>
          <ac:spMkLst>
            <pc:docMk/>
            <pc:sldMk cId="3077019258" sldId="266"/>
            <ac:spMk id="8" creationId="{8B4B4B98-2D5D-47EE-8437-64FF0772B629}"/>
          </ac:spMkLst>
        </pc:spChg>
        <pc:spChg chg="add del">
          <ac:chgData name="朱 国庆" userId="ae32ab0b74cdd6f9" providerId="LiveId" clId="{BF73F445-2349-4FF9-880B-265186F3BC13}" dt="2022-03-24T04:50:48.707" v="1256" actId="34122"/>
          <ac:spMkLst>
            <pc:docMk/>
            <pc:sldMk cId="3077019258" sldId="266"/>
            <ac:spMk id="12" creationId="{1890105B-8651-48CF-B8E8-42F16E2ACC96}"/>
          </ac:spMkLst>
        </pc:spChg>
        <pc:spChg chg="add mod">
          <ac:chgData name="朱 国庆" userId="ae32ab0b74cdd6f9" providerId="LiveId" clId="{BF73F445-2349-4FF9-880B-265186F3BC13}" dt="2022-03-24T05:34:42.602" v="1610" actId="164"/>
          <ac:spMkLst>
            <pc:docMk/>
            <pc:sldMk cId="3077019258" sldId="266"/>
            <ac:spMk id="16" creationId="{4E117E08-E3E5-4E6F-B2C1-87C3F7EF8B65}"/>
          </ac:spMkLst>
        </pc:spChg>
        <pc:spChg chg="add mod">
          <ac:chgData name="朱 国庆" userId="ae32ab0b74cdd6f9" providerId="LiveId" clId="{BF73F445-2349-4FF9-880B-265186F3BC13}" dt="2022-03-24T05:34:42.602" v="1610" actId="164"/>
          <ac:spMkLst>
            <pc:docMk/>
            <pc:sldMk cId="3077019258" sldId="266"/>
            <ac:spMk id="17" creationId="{2F70CAE4-F34C-44D3-840D-BBE704C718CB}"/>
          </ac:spMkLst>
        </pc:spChg>
        <pc:spChg chg="add mod">
          <ac:chgData name="朱 国庆" userId="ae32ab0b74cdd6f9" providerId="LiveId" clId="{BF73F445-2349-4FF9-880B-265186F3BC13}" dt="2022-03-24T05:34:42.602" v="1610" actId="164"/>
          <ac:spMkLst>
            <pc:docMk/>
            <pc:sldMk cId="3077019258" sldId="266"/>
            <ac:spMk id="18" creationId="{DF08C4C8-A846-4039-B6CC-90E489F2DCC1}"/>
          </ac:spMkLst>
        </pc:spChg>
        <pc:spChg chg="add mod">
          <ac:chgData name="朱 国庆" userId="ae32ab0b74cdd6f9" providerId="LiveId" clId="{BF73F445-2349-4FF9-880B-265186F3BC13}" dt="2022-03-24T05:34:42.602" v="1610" actId="164"/>
          <ac:spMkLst>
            <pc:docMk/>
            <pc:sldMk cId="3077019258" sldId="266"/>
            <ac:spMk id="19" creationId="{D0C45D0E-123D-4208-9AE6-60401F5F4801}"/>
          </ac:spMkLst>
        </pc:spChg>
        <pc:spChg chg="add mod">
          <ac:chgData name="朱 国庆" userId="ae32ab0b74cdd6f9" providerId="LiveId" clId="{BF73F445-2349-4FF9-880B-265186F3BC13}" dt="2022-03-24T05:34:42.602" v="1610" actId="164"/>
          <ac:spMkLst>
            <pc:docMk/>
            <pc:sldMk cId="3077019258" sldId="266"/>
            <ac:spMk id="20" creationId="{2F2374EF-12FD-4544-8DCD-CD984003C912}"/>
          </ac:spMkLst>
        </pc:spChg>
        <pc:spChg chg="add mod">
          <ac:chgData name="朱 国庆" userId="ae32ab0b74cdd6f9" providerId="LiveId" clId="{BF73F445-2349-4FF9-880B-265186F3BC13}" dt="2022-03-24T05:34:42.602" v="1610" actId="164"/>
          <ac:spMkLst>
            <pc:docMk/>
            <pc:sldMk cId="3077019258" sldId="266"/>
            <ac:spMk id="21" creationId="{A168CB70-CD48-43CB-93F7-44C7BE35DAB1}"/>
          </ac:spMkLst>
        </pc:spChg>
        <pc:spChg chg="add mod">
          <ac:chgData name="朱 国庆" userId="ae32ab0b74cdd6f9" providerId="LiveId" clId="{BF73F445-2349-4FF9-880B-265186F3BC13}" dt="2022-03-24T05:34:42.602" v="1610" actId="164"/>
          <ac:spMkLst>
            <pc:docMk/>
            <pc:sldMk cId="3077019258" sldId="266"/>
            <ac:spMk id="22" creationId="{19668052-B19F-4978-8703-C172742ED7DD}"/>
          </ac:spMkLst>
        </pc:spChg>
        <pc:spChg chg="add mod">
          <ac:chgData name="朱 国庆" userId="ae32ab0b74cdd6f9" providerId="LiveId" clId="{BF73F445-2349-4FF9-880B-265186F3BC13}" dt="2022-03-24T05:34:42.602" v="1610" actId="164"/>
          <ac:spMkLst>
            <pc:docMk/>
            <pc:sldMk cId="3077019258" sldId="266"/>
            <ac:spMk id="23" creationId="{9DBB727E-8A38-469A-9FBF-17E79C24E25C}"/>
          </ac:spMkLst>
        </pc:spChg>
        <pc:spChg chg="add del">
          <ac:chgData name="朱 国庆" userId="ae32ab0b74cdd6f9" providerId="LiveId" clId="{BF73F445-2349-4FF9-880B-265186F3BC13}" dt="2022-03-24T05:10:18.869" v="1362" actId="11529"/>
          <ac:spMkLst>
            <pc:docMk/>
            <pc:sldMk cId="3077019258" sldId="266"/>
            <ac:spMk id="24" creationId="{151C0C92-D00E-4D8E-B9E1-C4737911586D}"/>
          </ac:spMkLst>
        </pc:spChg>
        <pc:spChg chg="add del mod">
          <ac:chgData name="朱 国庆" userId="ae32ab0b74cdd6f9" providerId="LiveId" clId="{BF73F445-2349-4FF9-880B-265186F3BC13}" dt="2022-03-24T05:12:50.917" v="1383" actId="478"/>
          <ac:spMkLst>
            <pc:docMk/>
            <pc:sldMk cId="3077019258" sldId="266"/>
            <ac:spMk id="25" creationId="{4E1338A0-2F84-4A90-9C10-36C1FAC46570}"/>
          </ac:spMkLst>
        </pc:spChg>
        <pc:spChg chg="add mod">
          <ac:chgData name="朱 国庆" userId="ae32ab0b74cdd6f9" providerId="LiveId" clId="{BF73F445-2349-4FF9-880B-265186F3BC13}" dt="2022-03-24T05:34:42.602" v="1610" actId="164"/>
          <ac:spMkLst>
            <pc:docMk/>
            <pc:sldMk cId="3077019258" sldId="266"/>
            <ac:spMk id="26" creationId="{E4E9D3DB-EED0-4CFD-ABB4-79C1C94C2156}"/>
          </ac:spMkLst>
        </pc:spChg>
        <pc:spChg chg="add mod">
          <ac:chgData name="朱 国庆" userId="ae32ab0b74cdd6f9" providerId="LiveId" clId="{BF73F445-2349-4FF9-880B-265186F3BC13}" dt="2022-03-24T05:34:42.602" v="1610" actId="164"/>
          <ac:spMkLst>
            <pc:docMk/>
            <pc:sldMk cId="3077019258" sldId="266"/>
            <ac:spMk id="27" creationId="{A3593B97-F18D-4830-9A73-4F739B265821}"/>
          </ac:spMkLst>
        </pc:spChg>
        <pc:spChg chg="add mod">
          <ac:chgData name="朱 国庆" userId="ae32ab0b74cdd6f9" providerId="LiveId" clId="{BF73F445-2349-4FF9-880B-265186F3BC13}" dt="2022-03-24T05:34:42.602" v="1610" actId="164"/>
          <ac:spMkLst>
            <pc:docMk/>
            <pc:sldMk cId="3077019258" sldId="266"/>
            <ac:spMk id="28" creationId="{DC626416-C8F5-4EDE-8ED7-D3B23FB70A40}"/>
          </ac:spMkLst>
        </pc:spChg>
        <pc:spChg chg="add mod">
          <ac:chgData name="朱 国庆" userId="ae32ab0b74cdd6f9" providerId="LiveId" clId="{BF73F445-2349-4FF9-880B-265186F3BC13}" dt="2022-03-24T05:34:42.602" v="1610" actId="164"/>
          <ac:spMkLst>
            <pc:docMk/>
            <pc:sldMk cId="3077019258" sldId="266"/>
            <ac:spMk id="29" creationId="{FB878E61-AEE4-4D54-AC47-306BAE940395}"/>
          </ac:spMkLst>
        </pc:spChg>
        <pc:spChg chg="add mod">
          <ac:chgData name="朱 国庆" userId="ae32ab0b74cdd6f9" providerId="LiveId" clId="{BF73F445-2349-4FF9-880B-265186F3BC13}" dt="2022-03-24T05:34:42.602" v="1610" actId="164"/>
          <ac:spMkLst>
            <pc:docMk/>
            <pc:sldMk cId="3077019258" sldId="266"/>
            <ac:spMk id="30" creationId="{5A1CC2A6-0FCB-454B-9B59-D327E75F3BEF}"/>
          </ac:spMkLst>
        </pc:spChg>
        <pc:spChg chg="add mod">
          <ac:chgData name="朱 国庆" userId="ae32ab0b74cdd6f9" providerId="LiveId" clId="{BF73F445-2349-4FF9-880B-265186F3BC13}" dt="2022-03-24T05:34:42.602" v="1610" actId="164"/>
          <ac:spMkLst>
            <pc:docMk/>
            <pc:sldMk cId="3077019258" sldId="266"/>
            <ac:spMk id="31" creationId="{74B10AC8-69E4-488A-BDEF-5868D89B6024}"/>
          </ac:spMkLst>
        </pc:spChg>
        <pc:spChg chg="add mod">
          <ac:chgData name="朱 国庆" userId="ae32ab0b74cdd6f9" providerId="LiveId" clId="{BF73F445-2349-4FF9-880B-265186F3BC13}" dt="2022-03-24T05:34:42.602" v="1610" actId="164"/>
          <ac:spMkLst>
            <pc:docMk/>
            <pc:sldMk cId="3077019258" sldId="266"/>
            <ac:spMk id="32" creationId="{EDB5CF66-B4A3-453A-BD28-D6A009D6C132}"/>
          </ac:spMkLst>
        </pc:spChg>
        <pc:spChg chg="add mod">
          <ac:chgData name="朱 国庆" userId="ae32ab0b74cdd6f9" providerId="LiveId" clId="{BF73F445-2349-4FF9-880B-265186F3BC13}" dt="2022-03-24T05:34:42.602" v="1610" actId="164"/>
          <ac:spMkLst>
            <pc:docMk/>
            <pc:sldMk cId="3077019258" sldId="266"/>
            <ac:spMk id="33" creationId="{D2ACD176-1B8C-48D8-99F0-ACFC648F6B14}"/>
          </ac:spMkLst>
        </pc:spChg>
        <pc:spChg chg="add mod">
          <ac:chgData name="朱 国庆" userId="ae32ab0b74cdd6f9" providerId="LiveId" clId="{BF73F445-2349-4FF9-880B-265186F3BC13}" dt="2022-03-24T05:34:42.602" v="1610" actId="164"/>
          <ac:spMkLst>
            <pc:docMk/>
            <pc:sldMk cId="3077019258" sldId="266"/>
            <ac:spMk id="34" creationId="{D4BD4021-27FB-47CB-829C-30034FF2C2DB}"/>
          </ac:spMkLst>
        </pc:spChg>
        <pc:spChg chg="add mod">
          <ac:chgData name="朱 国庆" userId="ae32ab0b74cdd6f9" providerId="LiveId" clId="{BF73F445-2349-4FF9-880B-265186F3BC13}" dt="2022-03-24T05:34:42.602" v="1610" actId="164"/>
          <ac:spMkLst>
            <pc:docMk/>
            <pc:sldMk cId="3077019258" sldId="266"/>
            <ac:spMk id="35" creationId="{FAA9C906-1CE7-4932-B0EE-55D44183804E}"/>
          </ac:spMkLst>
        </pc:spChg>
        <pc:spChg chg="add mod">
          <ac:chgData name="朱 国庆" userId="ae32ab0b74cdd6f9" providerId="LiveId" clId="{BF73F445-2349-4FF9-880B-265186F3BC13}" dt="2022-03-24T05:34:42.602" v="1610" actId="164"/>
          <ac:spMkLst>
            <pc:docMk/>
            <pc:sldMk cId="3077019258" sldId="266"/>
            <ac:spMk id="36" creationId="{823C33E4-453C-402C-BA84-E370FE3EAA83}"/>
          </ac:spMkLst>
        </pc:spChg>
        <pc:spChg chg="add mod">
          <ac:chgData name="朱 国庆" userId="ae32ab0b74cdd6f9" providerId="LiveId" clId="{BF73F445-2349-4FF9-880B-265186F3BC13}" dt="2022-03-24T05:34:42.602" v="1610" actId="164"/>
          <ac:spMkLst>
            <pc:docMk/>
            <pc:sldMk cId="3077019258" sldId="266"/>
            <ac:spMk id="37" creationId="{B17DFF78-F5D2-44DB-A7ED-DD400967CBBA}"/>
          </ac:spMkLst>
        </pc:spChg>
        <pc:spChg chg="add mod">
          <ac:chgData name="朱 国庆" userId="ae32ab0b74cdd6f9" providerId="LiveId" clId="{BF73F445-2349-4FF9-880B-265186F3BC13}" dt="2022-03-24T05:34:42.602" v="1610" actId="164"/>
          <ac:spMkLst>
            <pc:docMk/>
            <pc:sldMk cId="3077019258" sldId="266"/>
            <ac:spMk id="38" creationId="{32D82F0A-54E0-4FB3-8133-1109E9A149CC}"/>
          </ac:spMkLst>
        </pc:spChg>
        <pc:spChg chg="add mod">
          <ac:chgData name="朱 国庆" userId="ae32ab0b74cdd6f9" providerId="LiveId" clId="{BF73F445-2349-4FF9-880B-265186F3BC13}" dt="2022-03-24T05:34:36.151" v="1609" actId="164"/>
          <ac:spMkLst>
            <pc:docMk/>
            <pc:sldMk cId="3077019258" sldId="266"/>
            <ac:spMk id="177" creationId="{018181E5-0461-48BC-9A5F-2B85FF4C0CA1}"/>
          </ac:spMkLst>
        </pc:spChg>
        <pc:spChg chg="add mod">
          <ac:chgData name="朱 国庆" userId="ae32ab0b74cdd6f9" providerId="LiveId" clId="{BF73F445-2349-4FF9-880B-265186F3BC13}" dt="2022-03-24T05:34:36.151" v="1609" actId="164"/>
          <ac:spMkLst>
            <pc:docMk/>
            <pc:sldMk cId="3077019258" sldId="266"/>
            <ac:spMk id="178" creationId="{6FEC898C-89FC-4BA8-9C2E-EB64AE8C83D7}"/>
          </ac:spMkLst>
        </pc:spChg>
        <pc:spChg chg="add mod">
          <ac:chgData name="朱 国庆" userId="ae32ab0b74cdd6f9" providerId="LiveId" clId="{BF73F445-2349-4FF9-880B-265186F3BC13}" dt="2022-03-24T05:34:36.151" v="1609" actId="164"/>
          <ac:spMkLst>
            <pc:docMk/>
            <pc:sldMk cId="3077019258" sldId="266"/>
            <ac:spMk id="179" creationId="{3769894D-2267-4B6C-9512-D41B25B58B6D}"/>
          </ac:spMkLst>
        </pc:spChg>
        <pc:grpChg chg="del mod">
          <ac:chgData name="朱 国庆" userId="ae32ab0b74cdd6f9" providerId="LiveId" clId="{BF73F445-2349-4FF9-880B-265186F3BC13}" dt="2022-03-24T05:20:45.287" v="1458"/>
          <ac:grpSpMkLst>
            <pc:docMk/>
            <pc:sldMk cId="3077019258" sldId="266"/>
            <ac:grpSpMk id="41" creationId="{8F7FAAEE-86E4-45C1-96FA-1B6A15B78EC7}"/>
          </ac:grpSpMkLst>
        </pc:grpChg>
        <pc:grpChg chg="del mod">
          <ac:chgData name="朱 国庆" userId="ae32ab0b74cdd6f9" providerId="LiveId" clId="{BF73F445-2349-4FF9-880B-265186F3BC13}" dt="2022-03-24T05:20:45.287" v="1458"/>
          <ac:grpSpMkLst>
            <pc:docMk/>
            <pc:sldMk cId="3077019258" sldId="266"/>
            <ac:grpSpMk id="44" creationId="{F385CCD2-E533-4CDB-94C4-D293BBE3D0A1}"/>
          </ac:grpSpMkLst>
        </pc:grpChg>
        <pc:grpChg chg="del mod">
          <ac:chgData name="朱 国庆" userId="ae32ab0b74cdd6f9" providerId="LiveId" clId="{BF73F445-2349-4FF9-880B-265186F3BC13}" dt="2022-03-24T05:20:46.879" v="1460"/>
          <ac:grpSpMkLst>
            <pc:docMk/>
            <pc:sldMk cId="3077019258" sldId="266"/>
            <ac:grpSpMk id="45" creationId="{04DDCC25-2F39-46DB-9308-B823AC4300D0}"/>
          </ac:grpSpMkLst>
        </pc:grpChg>
        <pc:grpChg chg="del mod">
          <ac:chgData name="朱 国庆" userId="ae32ab0b74cdd6f9" providerId="LiveId" clId="{BF73F445-2349-4FF9-880B-265186F3BC13}" dt="2022-03-24T05:20:49.396" v="1463"/>
          <ac:grpSpMkLst>
            <pc:docMk/>
            <pc:sldMk cId="3077019258" sldId="266"/>
            <ac:grpSpMk id="47" creationId="{7B9C635D-92C8-4A3E-A8C2-8DFAE376314A}"/>
          </ac:grpSpMkLst>
        </pc:grpChg>
        <pc:grpChg chg="del mod">
          <ac:chgData name="朱 国庆" userId="ae32ab0b74cdd6f9" providerId="LiveId" clId="{BF73F445-2349-4FF9-880B-265186F3BC13}" dt="2022-03-24T05:21:02.285" v="1470"/>
          <ac:grpSpMkLst>
            <pc:docMk/>
            <pc:sldMk cId="3077019258" sldId="266"/>
            <ac:grpSpMk id="50" creationId="{ECC18C93-DD14-40B4-BBD7-4F44B5782A99}"/>
          </ac:grpSpMkLst>
        </pc:grpChg>
        <pc:grpChg chg="del mod">
          <ac:chgData name="朱 国庆" userId="ae32ab0b74cdd6f9" providerId="LiveId" clId="{BF73F445-2349-4FF9-880B-265186F3BC13}" dt="2022-03-24T05:22:02.009" v="1511"/>
          <ac:grpSpMkLst>
            <pc:docMk/>
            <pc:sldMk cId="3077019258" sldId="266"/>
            <ac:grpSpMk id="57" creationId="{CB3B9E47-C994-4377-9D77-A700AEF55F53}"/>
          </ac:grpSpMkLst>
        </pc:grpChg>
        <pc:grpChg chg="del mod">
          <ac:chgData name="朱 国庆" userId="ae32ab0b74cdd6f9" providerId="LiveId" clId="{BF73F445-2349-4FF9-880B-265186F3BC13}" dt="2022-03-24T05:21:16.276" v="1478"/>
          <ac:grpSpMkLst>
            <pc:docMk/>
            <pc:sldMk cId="3077019258" sldId="266"/>
            <ac:grpSpMk id="62" creationId="{6C32F0D7-581F-4E11-9716-1886BF8C0D81}"/>
          </ac:grpSpMkLst>
        </pc:grpChg>
        <pc:grpChg chg="mod">
          <ac:chgData name="朱 国庆" userId="ae32ab0b74cdd6f9" providerId="LiveId" clId="{BF73F445-2349-4FF9-880B-265186F3BC13}" dt="2022-03-24T05:34:42.602" v="1610" actId="164"/>
          <ac:grpSpMkLst>
            <pc:docMk/>
            <pc:sldMk cId="3077019258" sldId="266"/>
            <ac:grpSpMk id="65" creationId="{57C6D3F7-29A5-43A7-8CBF-702EE78FB723}"/>
          </ac:grpSpMkLst>
        </pc:grpChg>
        <pc:grpChg chg="del mod">
          <ac:chgData name="朱 国庆" userId="ae32ab0b74cdd6f9" providerId="LiveId" clId="{BF73F445-2349-4FF9-880B-265186F3BC13}" dt="2022-03-24T05:21:20.575" v="1485"/>
          <ac:grpSpMkLst>
            <pc:docMk/>
            <pc:sldMk cId="3077019258" sldId="266"/>
            <ac:grpSpMk id="70" creationId="{F780F6BC-86A4-4E7B-8F48-43F2350B2AA9}"/>
          </ac:grpSpMkLst>
        </pc:grpChg>
        <pc:grpChg chg="del mod">
          <ac:chgData name="朱 国庆" userId="ae32ab0b74cdd6f9" providerId="LiveId" clId="{BF73F445-2349-4FF9-880B-265186F3BC13}" dt="2022-03-24T05:21:22.681" v="1489"/>
          <ac:grpSpMkLst>
            <pc:docMk/>
            <pc:sldMk cId="3077019258" sldId="266"/>
            <ac:grpSpMk id="72" creationId="{1C35A83A-8094-4EDF-BFCB-27C0276A4B4D}"/>
          </ac:grpSpMkLst>
        </pc:grpChg>
        <pc:grpChg chg="del mod">
          <ac:chgData name="朱 国庆" userId="ae32ab0b74cdd6f9" providerId="LiveId" clId="{BF73F445-2349-4FF9-880B-265186F3BC13}" dt="2022-03-24T05:21:24.115" v="1491"/>
          <ac:grpSpMkLst>
            <pc:docMk/>
            <pc:sldMk cId="3077019258" sldId="266"/>
            <ac:grpSpMk id="76" creationId="{242B1CDF-02CE-49F1-A05A-EB2A7BFEA83C}"/>
          </ac:grpSpMkLst>
        </pc:grpChg>
        <pc:grpChg chg="del mod">
          <ac:chgData name="朱 国庆" userId="ae32ab0b74cdd6f9" providerId="LiveId" clId="{BF73F445-2349-4FF9-880B-265186F3BC13}" dt="2022-03-24T05:21:24.937" v="1493"/>
          <ac:grpSpMkLst>
            <pc:docMk/>
            <pc:sldMk cId="3077019258" sldId="266"/>
            <ac:grpSpMk id="78" creationId="{88BF7099-FEB5-40C5-B267-4B697335374E}"/>
          </ac:grpSpMkLst>
        </pc:grpChg>
        <pc:grpChg chg="mod">
          <ac:chgData name="朱 国庆" userId="ae32ab0b74cdd6f9" providerId="LiveId" clId="{BF73F445-2349-4FF9-880B-265186F3BC13}" dt="2022-03-24T05:34:42.602" v="1610" actId="164"/>
          <ac:grpSpMkLst>
            <pc:docMk/>
            <pc:sldMk cId="3077019258" sldId="266"/>
            <ac:grpSpMk id="80" creationId="{1CDB342F-81E2-4434-BCD4-825E1919DDA4}"/>
          </ac:grpSpMkLst>
        </pc:grpChg>
        <pc:grpChg chg="add del mod">
          <ac:chgData name="朱 国庆" userId="ae32ab0b74cdd6f9" providerId="LiveId" clId="{BF73F445-2349-4FF9-880B-265186F3BC13}" dt="2022-03-24T05:21:40.651" v="1502"/>
          <ac:grpSpMkLst>
            <pc:docMk/>
            <pc:sldMk cId="3077019258" sldId="266"/>
            <ac:grpSpMk id="83" creationId="{2B5F8420-1410-4732-91C2-F98627098F39}"/>
          </ac:grpSpMkLst>
        </pc:grpChg>
        <pc:grpChg chg="mod">
          <ac:chgData name="朱 国庆" userId="ae32ab0b74cdd6f9" providerId="LiveId" clId="{BF73F445-2349-4FF9-880B-265186F3BC13}" dt="2022-03-24T05:21:33.636" v="1500"/>
          <ac:grpSpMkLst>
            <pc:docMk/>
            <pc:sldMk cId="3077019258" sldId="266"/>
            <ac:grpSpMk id="85" creationId="{76B0574E-CD3E-4CF7-B7D6-3920DED37357}"/>
          </ac:grpSpMkLst>
        </pc:grpChg>
        <pc:grpChg chg="del mod">
          <ac:chgData name="朱 国庆" userId="ae32ab0b74cdd6f9" providerId="LiveId" clId="{BF73F445-2349-4FF9-880B-265186F3BC13}" dt="2022-03-24T05:21:59.871" v="1508"/>
          <ac:grpSpMkLst>
            <pc:docMk/>
            <pc:sldMk cId="3077019258" sldId="266"/>
            <ac:grpSpMk id="89" creationId="{FA306161-9FAC-4161-9479-0E7D0BDC1983}"/>
          </ac:grpSpMkLst>
        </pc:grpChg>
        <pc:grpChg chg="del mod">
          <ac:chgData name="朱 国庆" userId="ae32ab0b74cdd6f9" providerId="LiveId" clId="{BF73F445-2349-4FF9-880B-265186F3BC13}" dt="2022-03-24T05:22:02.009" v="1511"/>
          <ac:grpSpMkLst>
            <pc:docMk/>
            <pc:sldMk cId="3077019258" sldId="266"/>
            <ac:grpSpMk id="91" creationId="{48981CDC-6FCC-4BB4-9D6B-9E169686FE20}"/>
          </ac:grpSpMkLst>
        </pc:grpChg>
        <pc:grpChg chg="del mod">
          <ac:chgData name="朱 国庆" userId="ae32ab0b74cdd6f9" providerId="LiveId" clId="{BF73F445-2349-4FF9-880B-265186F3BC13}" dt="2022-03-24T05:22:02.811" v="1513"/>
          <ac:grpSpMkLst>
            <pc:docMk/>
            <pc:sldMk cId="3077019258" sldId="266"/>
            <ac:grpSpMk id="94" creationId="{D44D1543-8418-44D6-A125-5A3359EB7771}"/>
          </ac:grpSpMkLst>
        </pc:grpChg>
        <pc:grpChg chg="del mod">
          <ac:chgData name="朱 国庆" userId="ae32ab0b74cdd6f9" providerId="LiveId" clId="{BF73F445-2349-4FF9-880B-265186F3BC13}" dt="2022-03-24T05:22:04.584" v="1517"/>
          <ac:grpSpMkLst>
            <pc:docMk/>
            <pc:sldMk cId="3077019258" sldId="266"/>
            <ac:grpSpMk id="96" creationId="{9E13E1AA-F6E9-4667-A79C-1378E4985197}"/>
          </ac:grpSpMkLst>
        </pc:grpChg>
        <pc:grpChg chg="del mod">
          <ac:chgData name="朱 国庆" userId="ae32ab0b74cdd6f9" providerId="LiveId" clId="{BF73F445-2349-4FF9-880B-265186F3BC13}" dt="2022-03-24T05:22:05.404" v="1519"/>
          <ac:grpSpMkLst>
            <pc:docMk/>
            <pc:sldMk cId="3077019258" sldId="266"/>
            <ac:grpSpMk id="100" creationId="{5B8BF8F0-8FC3-4F94-8FC5-5A4F2EFB7A90}"/>
          </ac:grpSpMkLst>
        </pc:grpChg>
        <pc:grpChg chg="del mod">
          <ac:chgData name="朱 国庆" userId="ae32ab0b74cdd6f9" providerId="LiveId" clId="{BF73F445-2349-4FF9-880B-265186F3BC13}" dt="2022-03-24T05:22:08.242" v="1524"/>
          <ac:grpSpMkLst>
            <pc:docMk/>
            <pc:sldMk cId="3077019258" sldId="266"/>
            <ac:grpSpMk id="102" creationId="{EFA96F70-48DB-4DDB-94E1-710546558D4B}"/>
          </ac:grpSpMkLst>
        </pc:grpChg>
        <pc:grpChg chg="del mod">
          <ac:chgData name="朱 国庆" userId="ae32ab0b74cdd6f9" providerId="LiveId" clId="{BF73F445-2349-4FF9-880B-265186F3BC13}" dt="2022-03-24T05:22:57.012" v="1582"/>
          <ac:grpSpMkLst>
            <pc:docMk/>
            <pc:sldMk cId="3077019258" sldId="266"/>
            <ac:grpSpMk id="107" creationId="{2B60D0DB-48FF-48D0-861C-0B5633B73DE3}"/>
          </ac:grpSpMkLst>
        </pc:grpChg>
        <pc:grpChg chg="del mod">
          <ac:chgData name="朱 国庆" userId="ae32ab0b74cdd6f9" providerId="LiveId" clId="{BF73F445-2349-4FF9-880B-265186F3BC13}" dt="2022-03-24T05:22:11.772" v="1529"/>
          <ac:grpSpMkLst>
            <pc:docMk/>
            <pc:sldMk cId="3077019258" sldId="266"/>
            <ac:grpSpMk id="110" creationId="{BD5A31C8-6E03-45F7-9D8E-C3E898D9C7C7}"/>
          </ac:grpSpMkLst>
        </pc:grpChg>
        <pc:grpChg chg="del mod">
          <ac:chgData name="朱 国庆" userId="ae32ab0b74cdd6f9" providerId="LiveId" clId="{BF73F445-2349-4FF9-880B-265186F3BC13}" dt="2022-03-24T05:22:13.224" v="1532"/>
          <ac:grpSpMkLst>
            <pc:docMk/>
            <pc:sldMk cId="3077019258" sldId="266"/>
            <ac:grpSpMk id="112" creationId="{620F7C32-C331-4502-B2F3-7AAF0D0EF99A}"/>
          </ac:grpSpMkLst>
        </pc:grpChg>
        <pc:grpChg chg="del mod">
          <ac:chgData name="朱 国庆" userId="ae32ab0b74cdd6f9" providerId="LiveId" clId="{BF73F445-2349-4FF9-880B-265186F3BC13}" dt="2022-03-24T05:22:17.558" v="1540"/>
          <ac:grpSpMkLst>
            <pc:docMk/>
            <pc:sldMk cId="3077019258" sldId="266"/>
            <ac:grpSpMk id="115" creationId="{91761154-9073-4336-A1D5-23E2EFD58DE2}"/>
          </ac:grpSpMkLst>
        </pc:grpChg>
        <pc:grpChg chg="mod">
          <ac:chgData name="朱 国庆" userId="ae32ab0b74cdd6f9" providerId="LiveId" clId="{BF73F445-2349-4FF9-880B-265186F3BC13}" dt="2022-03-24T05:34:42.602" v="1610" actId="164"/>
          <ac:grpSpMkLst>
            <pc:docMk/>
            <pc:sldMk cId="3077019258" sldId="266"/>
            <ac:grpSpMk id="123" creationId="{CF62D350-48DB-4CBA-88D2-4933E746575B}"/>
          </ac:grpSpMkLst>
        </pc:grpChg>
        <pc:grpChg chg="mod">
          <ac:chgData name="朱 国庆" userId="ae32ab0b74cdd6f9" providerId="LiveId" clId="{BF73F445-2349-4FF9-880B-265186F3BC13}" dt="2022-03-24T05:34:42.602" v="1610" actId="164"/>
          <ac:grpSpMkLst>
            <pc:docMk/>
            <pc:sldMk cId="3077019258" sldId="266"/>
            <ac:grpSpMk id="124" creationId="{F9B36B22-C4B6-4B3E-9EE2-392D58721F55}"/>
          </ac:grpSpMkLst>
        </pc:grpChg>
        <pc:grpChg chg="mod">
          <ac:chgData name="朱 国庆" userId="ae32ab0b74cdd6f9" providerId="LiveId" clId="{BF73F445-2349-4FF9-880B-265186F3BC13}" dt="2022-03-24T05:34:42.602" v="1610" actId="164"/>
          <ac:grpSpMkLst>
            <pc:docMk/>
            <pc:sldMk cId="3077019258" sldId="266"/>
            <ac:grpSpMk id="125" creationId="{09020C93-90EF-4827-8903-007B5F11C23E}"/>
          </ac:grpSpMkLst>
        </pc:grpChg>
        <pc:grpChg chg="del mod">
          <ac:chgData name="朱 国庆" userId="ae32ab0b74cdd6f9" providerId="LiveId" clId="{BF73F445-2349-4FF9-880B-265186F3BC13}" dt="2022-03-24T05:22:30.324" v="1556"/>
          <ac:grpSpMkLst>
            <pc:docMk/>
            <pc:sldMk cId="3077019258" sldId="266"/>
            <ac:grpSpMk id="131" creationId="{B19EB5CF-9A7E-48EC-B563-DDEF75BFD899}"/>
          </ac:grpSpMkLst>
        </pc:grpChg>
        <pc:grpChg chg="del mod">
          <ac:chgData name="朱 国庆" userId="ae32ab0b74cdd6f9" providerId="LiveId" clId="{BF73F445-2349-4FF9-880B-265186F3BC13}" dt="2022-03-24T05:22:32.811" v="1560"/>
          <ac:grpSpMkLst>
            <pc:docMk/>
            <pc:sldMk cId="3077019258" sldId="266"/>
            <ac:grpSpMk id="141" creationId="{9E2509DC-BE50-444A-8249-D67E22D4B2F3}"/>
          </ac:grpSpMkLst>
        </pc:grpChg>
        <pc:grpChg chg="del mod">
          <ac:chgData name="朱 国庆" userId="ae32ab0b74cdd6f9" providerId="LiveId" clId="{BF73F445-2349-4FF9-880B-265186F3BC13}" dt="2022-03-24T05:22:35.021" v="1563"/>
          <ac:grpSpMkLst>
            <pc:docMk/>
            <pc:sldMk cId="3077019258" sldId="266"/>
            <ac:grpSpMk id="145" creationId="{B7004951-2CF8-4D9F-A6A5-4149B33308A5}"/>
          </ac:grpSpMkLst>
        </pc:grpChg>
        <pc:grpChg chg="mod">
          <ac:chgData name="朱 国庆" userId="ae32ab0b74cdd6f9" providerId="LiveId" clId="{BF73F445-2349-4FF9-880B-265186F3BC13}" dt="2022-03-24T05:34:42.602" v="1610" actId="164"/>
          <ac:grpSpMkLst>
            <pc:docMk/>
            <pc:sldMk cId="3077019258" sldId="266"/>
            <ac:grpSpMk id="148" creationId="{BBFC3BF7-7FE0-45FF-BB72-B148D3D673FB}"/>
          </ac:grpSpMkLst>
        </pc:grpChg>
        <pc:grpChg chg="add del mod">
          <ac:chgData name="朱 国庆" userId="ae32ab0b74cdd6f9" providerId="LiveId" clId="{BF73F445-2349-4FF9-880B-265186F3BC13}" dt="2022-03-24T05:34:42.602" v="1610" actId="164"/>
          <ac:grpSpMkLst>
            <pc:docMk/>
            <pc:sldMk cId="3077019258" sldId="266"/>
            <ac:grpSpMk id="153" creationId="{EE8E253D-49A4-494B-B9DB-A88A18C5AE5C}"/>
          </ac:grpSpMkLst>
        </pc:grpChg>
        <pc:grpChg chg="mod">
          <ac:chgData name="朱 国庆" userId="ae32ab0b74cdd6f9" providerId="LiveId" clId="{BF73F445-2349-4FF9-880B-265186F3BC13}" dt="2022-03-24T05:22:46.803" v="1577"/>
          <ac:grpSpMkLst>
            <pc:docMk/>
            <pc:sldMk cId="3077019258" sldId="266"/>
            <ac:grpSpMk id="159" creationId="{A37D2E58-7800-4498-AA31-FD99ACA4F831}"/>
          </ac:grpSpMkLst>
        </pc:grpChg>
        <pc:grpChg chg="mod">
          <ac:chgData name="朱 国庆" userId="ae32ab0b74cdd6f9" providerId="LiveId" clId="{BF73F445-2349-4FF9-880B-265186F3BC13}" dt="2022-03-24T05:34:42.602" v="1610" actId="164"/>
          <ac:grpSpMkLst>
            <pc:docMk/>
            <pc:sldMk cId="3077019258" sldId="266"/>
            <ac:grpSpMk id="162" creationId="{CF1F7DEC-5B37-41D4-BC9D-B499A5E5CC1B}"/>
          </ac:grpSpMkLst>
        </pc:grpChg>
        <pc:grpChg chg="mod">
          <ac:chgData name="朱 国庆" userId="ae32ab0b74cdd6f9" providerId="LiveId" clId="{BF73F445-2349-4FF9-880B-265186F3BC13}" dt="2022-03-24T05:34:42.602" v="1610" actId="164"/>
          <ac:grpSpMkLst>
            <pc:docMk/>
            <pc:sldMk cId="3077019258" sldId="266"/>
            <ac:grpSpMk id="164" creationId="{5FAC5B53-9199-47E5-8944-552525F15851}"/>
          </ac:grpSpMkLst>
        </pc:grpChg>
        <pc:grpChg chg="del mod">
          <ac:chgData name="朱 国庆" userId="ae32ab0b74cdd6f9" providerId="LiveId" clId="{BF73F445-2349-4FF9-880B-265186F3BC13}" dt="2022-03-24T05:23:01.549" v="1587"/>
          <ac:grpSpMkLst>
            <pc:docMk/>
            <pc:sldMk cId="3077019258" sldId="266"/>
            <ac:grpSpMk id="167" creationId="{54C2D114-5B20-4591-8EF5-94D2662C2D88}"/>
          </ac:grpSpMkLst>
        </pc:grpChg>
        <pc:grpChg chg="mod">
          <ac:chgData name="朱 国庆" userId="ae32ab0b74cdd6f9" providerId="LiveId" clId="{BF73F445-2349-4FF9-880B-265186F3BC13}" dt="2022-03-24T05:34:42.602" v="1610" actId="164"/>
          <ac:grpSpMkLst>
            <pc:docMk/>
            <pc:sldMk cId="3077019258" sldId="266"/>
            <ac:grpSpMk id="169" creationId="{55320F6B-27C9-489F-924A-B454370756FC}"/>
          </ac:grpSpMkLst>
        </pc:grpChg>
        <pc:grpChg chg="mod">
          <ac:chgData name="朱 国庆" userId="ae32ab0b74cdd6f9" providerId="LiveId" clId="{BF73F445-2349-4FF9-880B-265186F3BC13}" dt="2022-03-24T05:34:42.602" v="1610" actId="164"/>
          <ac:grpSpMkLst>
            <pc:docMk/>
            <pc:sldMk cId="3077019258" sldId="266"/>
            <ac:grpSpMk id="173" creationId="{3E0D521E-2D49-4828-BDB7-ECBB1CE42D5D}"/>
          </ac:grpSpMkLst>
        </pc:grpChg>
        <pc:grpChg chg="mod">
          <ac:chgData name="朱 国庆" userId="ae32ab0b74cdd6f9" providerId="LiveId" clId="{BF73F445-2349-4FF9-880B-265186F3BC13}" dt="2022-03-24T05:34:42.602" v="1610" actId="164"/>
          <ac:grpSpMkLst>
            <pc:docMk/>
            <pc:sldMk cId="3077019258" sldId="266"/>
            <ac:grpSpMk id="176" creationId="{2C15E78E-CA46-4611-8A04-0B2F741CB931}"/>
          </ac:grpSpMkLst>
        </pc:grpChg>
        <pc:grpChg chg="add mod">
          <ac:chgData name="朱 国庆" userId="ae32ab0b74cdd6f9" providerId="LiveId" clId="{BF73F445-2349-4FF9-880B-265186F3BC13}" dt="2022-03-24T05:39:26.058" v="1629" actId="1076"/>
          <ac:grpSpMkLst>
            <pc:docMk/>
            <pc:sldMk cId="3077019258" sldId="266"/>
            <ac:grpSpMk id="180" creationId="{B43AEB9D-69D4-4DAF-A41E-11DDB35B8F8F}"/>
          </ac:grpSpMkLst>
        </pc:grpChg>
        <pc:grpChg chg="add mod">
          <ac:chgData name="朱 国庆" userId="ae32ab0b74cdd6f9" providerId="LiveId" clId="{BF73F445-2349-4FF9-880B-265186F3BC13}" dt="2022-03-24T05:37:59.659" v="1628" actId="1076"/>
          <ac:grpSpMkLst>
            <pc:docMk/>
            <pc:sldMk cId="3077019258" sldId="266"/>
            <ac:grpSpMk id="181" creationId="{338E38F3-6D63-4CF6-8E23-941D66EC1993}"/>
          </ac:grpSpMkLst>
        </pc:grpChg>
        <pc:picChg chg="add mod">
          <ac:chgData name="朱 国庆" userId="ae32ab0b74cdd6f9" providerId="LiveId" clId="{BF73F445-2349-4FF9-880B-265186F3BC13}" dt="2022-03-28T06:04:48.303" v="2768" actId="1076"/>
          <ac:picMkLst>
            <pc:docMk/>
            <pc:sldMk cId="3077019258" sldId="266"/>
            <ac:picMk id="4" creationId="{AD506F48-68F4-4EBE-AD8B-0156686CAD0B}"/>
          </ac:picMkLst>
        </pc:picChg>
        <pc:picChg chg="add mod">
          <ac:chgData name="朱 国庆" userId="ae32ab0b74cdd6f9" providerId="LiveId" clId="{BF73F445-2349-4FF9-880B-265186F3BC13}" dt="2022-03-24T05:34:42.602" v="1610" actId="164"/>
          <ac:picMkLst>
            <pc:docMk/>
            <pc:sldMk cId="3077019258" sldId="266"/>
            <ac:picMk id="6" creationId="{AE24C57F-2142-4B52-A123-E068C6303680}"/>
          </ac:picMkLst>
        </pc:picChg>
        <pc:inkChg chg="add del">
          <ac:chgData name="朱 国庆" userId="ae32ab0b74cdd6f9" providerId="LiveId" clId="{BF73F445-2349-4FF9-880B-265186F3BC13}" dt="2022-03-24T04:50:02.894" v="1253" actId="9405"/>
          <ac:inkMkLst>
            <pc:docMk/>
            <pc:sldMk cId="3077019258" sldId="266"/>
            <ac:inkMk id="2" creationId="{626550E6-56C7-4669-8FD6-8FFE827816D5}"/>
          </ac:inkMkLst>
        </pc:inkChg>
        <pc:inkChg chg="add del">
          <ac:chgData name="朱 国庆" userId="ae32ab0b74cdd6f9" providerId="LiveId" clId="{BF73F445-2349-4FF9-880B-265186F3BC13}" dt="2022-03-24T04:50:49.660" v="1257" actId="9405"/>
          <ac:inkMkLst>
            <pc:docMk/>
            <pc:sldMk cId="3077019258" sldId="266"/>
            <ac:inkMk id="3" creationId="{99D1F571-210F-466C-A145-C4F9F32BCA90}"/>
          </ac:inkMkLst>
        </pc:inkChg>
        <pc:inkChg chg="add del">
          <ac:chgData name="朱 国庆" userId="ae32ab0b74cdd6f9" providerId="LiveId" clId="{BF73F445-2349-4FF9-880B-265186F3BC13}" dt="2022-03-24T04:51:18.116" v="1261" actId="9405"/>
          <ac:inkMkLst>
            <pc:docMk/>
            <pc:sldMk cId="3077019258" sldId="266"/>
            <ac:inkMk id="4" creationId="{8AA134A7-8C7F-458E-AF63-5EEED1607C91}"/>
          </ac:inkMkLst>
        </pc:inkChg>
        <pc:inkChg chg="add del">
          <ac:chgData name="朱 国庆" userId="ae32ab0b74cdd6f9" providerId="LiveId" clId="{BF73F445-2349-4FF9-880B-265186F3BC13}" dt="2022-03-24T05:02:25.323" v="1309" actId="9405"/>
          <ac:inkMkLst>
            <pc:docMk/>
            <pc:sldMk cId="3077019258" sldId="266"/>
            <ac:inkMk id="9" creationId="{1AC78728-241B-406E-9C99-B52D0AF40B65}"/>
          </ac:inkMkLst>
        </pc:inkChg>
        <pc:inkChg chg="add del">
          <ac:chgData name="朱 国庆" userId="ae32ab0b74cdd6f9" providerId="LiveId" clId="{BF73F445-2349-4FF9-880B-265186F3BC13}" dt="2022-03-24T05:01:01.029" v="1300" actId="9405"/>
          <ac:inkMkLst>
            <pc:docMk/>
            <pc:sldMk cId="3077019258" sldId="266"/>
            <ac:inkMk id="10" creationId="{54F4DD57-25B6-43B6-A271-68BA72D1E940}"/>
          </ac:inkMkLst>
        </pc:inkChg>
        <pc:inkChg chg="add del">
          <ac:chgData name="朱 国庆" userId="ae32ab0b74cdd6f9" providerId="LiveId" clId="{BF73F445-2349-4FF9-880B-265186F3BC13}" dt="2022-03-24T05:01:05.749" v="1302" actId="9405"/>
          <ac:inkMkLst>
            <pc:docMk/>
            <pc:sldMk cId="3077019258" sldId="266"/>
            <ac:inkMk id="11" creationId="{9C2254C9-539A-4FF2-85EE-766D940129A8}"/>
          </ac:inkMkLst>
        </pc:inkChg>
        <pc:inkChg chg="add del">
          <ac:chgData name="朱 国庆" userId="ae32ab0b74cdd6f9" providerId="LiveId" clId="{BF73F445-2349-4FF9-880B-265186F3BC13}" dt="2022-03-24T05:02:24.884" v="1308" actId="9405"/>
          <ac:inkMkLst>
            <pc:docMk/>
            <pc:sldMk cId="3077019258" sldId="266"/>
            <ac:inkMk id="13" creationId="{C665F57E-5A77-49DB-A263-A56A142ABC89}"/>
          </ac:inkMkLst>
        </pc:inkChg>
        <pc:inkChg chg="add del">
          <ac:chgData name="朱 国庆" userId="ae32ab0b74cdd6f9" providerId="LiveId" clId="{BF73F445-2349-4FF9-880B-265186F3BC13}" dt="2022-03-24T05:02:24.405" v="1307" actId="9405"/>
          <ac:inkMkLst>
            <pc:docMk/>
            <pc:sldMk cId="3077019258" sldId="266"/>
            <ac:inkMk id="14" creationId="{AFD589C6-6B83-4BC3-8E97-DB609C821F72}"/>
          </ac:inkMkLst>
        </pc:inkChg>
        <pc:inkChg chg="add del">
          <ac:chgData name="朱 国庆" userId="ae32ab0b74cdd6f9" providerId="LiveId" clId="{BF73F445-2349-4FF9-880B-265186F3BC13}" dt="2022-03-24T05:02:23.484" v="1306" actId="9405"/>
          <ac:inkMkLst>
            <pc:docMk/>
            <pc:sldMk cId="3077019258" sldId="266"/>
            <ac:inkMk id="15" creationId="{D3CC4F88-0430-400A-9482-3BDF56384D3A}"/>
          </ac:inkMkLst>
        </pc:inkChg>
        <pc:inkChg chg="add mod">
          <ac:chgData name="朱 国庆" userId="ae32ab0b74cdd6f9" providerId="LiveId" clId="{BF73F445-2349-4FF9-880B-265186F3BC13}" dt="2022-03-24T05:22:57.012" v="1582"/>
          <ac:inkMkLst>
            <pc:docMk/>
            <pc:sldMk cId="3077019258" sldId="266"/>
            <ac:inkMk id="39" creationId="{AEF9D71C-DE55-4F8E-95A7-5183B6C33441}"/>
          </ac:inkMkLst>
        </pc:inkChg>
        <pc:inkChg chg="add mod">
          <ac:chgData name="朱 国庆" userId="ae32ab0b74cdd6f9" providerId="LiveId" clId="{BF73F445-2349-4FF9-880B-265186F3BC13}" dt="2022-03-24T05:22:57.012" v="1582"/>
          <ac:inkMkLst>
            <pc:docMk/>
            <pc:sldMk cId="3077019258" sldId="266"/>
            <ac:inkMk id="40" creationId="{1D218D67-B55E-4AAB-B634-043F736E4B1B}"/>
          </ac:inkMkLst>
        </pc:inkChg>
        <pc:inkChg chg="add mod">
          <ac:chgData name="朱 国庆" userId="ae32ab0b74cdd6f9" providerId="LiveId" clId="{BF73F445-2349-4FF9-880B-265186F3BC13}" dt="2022-03-24T05:34:42.602" v="1610" actId="164"/>
          <ac:inkMkLst>
            <pc:docMk/>
            <pc:sldMk cId="3077019258" sldId="266"/>
            <ac:inkMk id="42" creationId="{A46AABFA-939C-4B1B-ACC0-EFEFF4330F44}"/>
          </ac:inkMkLst>
        </pc:inkChg>
        <pc:inkChg chg="add mod">
          <ac:chgData name="朱 国庆" userId="ae32ab0b74cdd6f9" providerId="LiveId" clId="{BF73F445-2349-4FF9-880B-265186F3BC13}" dt="2022-03-24T05:34:42.602" v="1610" actId="164"/>
          <ac:inkMkLst>
            <pc:docMk/>
            <pc:sldMk cId="3077019258" sldId="266"/>
            <ac:inkMk id="43" creationId="{24B849D8-1364-4BD9-8F6E-F4BACD43F7FA}"/>
          </ac:inkMkLst>
        </pc:inkChg>
        <pc:inkChg chg="add mod">
          <ac:chgData name="朱 国庆" userId="ae32ab0b74cdd6f9" providerId="LiveId" clId="{BF73F445-2349-4FF9-880B-265186F3BC13}" dt="2022-03-24T05:34:42.602" v="1610" actId="164"/>
          <ac:inkMkLst>
            <pc:docMk/>
            <pc:sldMk cId="3077019258" sldId="266"/>
            <ac:inkMk id="46" creationId="{90698309-4523-4DA6-85C9-86B423C1BC48}"/>
          </ac:inkMkLst>
        </pc:inkChg>
        <pc:inkChg chg="add mod">
          <ac:chgData name="朱 国庆" userId="ae32ab0b74cdd6f9" providerId="LiveId" clId="{BF73F445-2349-4FF9-880B-265186F3BC13}" dt="2022-03-24T05:34:42.602" v="1610" actId="164"/>
          <ac:inkMkLst>
            <pc:docMk/>
            <pc:sldMk cId="3077019258" sldId="266"/>
            <ac:inkMk id="48" creationId="{663D210B-C016-4C01-A601-C43A47772931}"/>
          </ac:inkMkLst>
        </pc:inkChg>
        <pc:inkChg chg="add mod">
          <ac:chgData name="朱 国庆" userId="ae32ab0b74cdd6f9" providerId="LiveId" clId="{BF73F445-2349-4FF9-880B-265186F3BC13}" dt="2022-03-24T05:34:42.602" v="1610" actId="164"/>
          <ac:inkMkLst>
            <pc:docMk/>
            <pc:sldMk cId="3077019258" sldId="266"/>
            <ac:inkMk id="49" creationId="{7D1465C8-EE12-4EF6-AF05-45FD800428BB}"/>
          </ac:inkMkLst>
        </pc:inkChg>
        <pc:inkChg chg="add mod">
          <ac:chgData name="朱 国庆" userId="ae32ab0b74cdd6f9" providerId="LiveId" clId="{BF73F445-2349-4FF9-880B-265186F3BC13}" dt="2022-03-24T05:34:42.602" v="1610" actId="164"/>
          <ac:inkMkLst>
            <pc:docMk/>
            <pc:sldMk cId="3077019258" sldId="266"/>
            <ac:inkMk id="51" creationId="{6D9944A7-5FF1-461A-9C96-B8FE4432115B}"/>
          </ac:inkMkLst>
        </pc:inkChg>
        <pc:inkChg chg="add mod">
          <ac:chgData name="朱 国庆" userId="ae32ab0b74cdd6f9" providerId="LiveId" clId="{BF73F445-2349-4FF9-880B-265186F3BC13}" dt="2022-03-24T05:34:42.602" v="1610" actId="164"/>
          <ac:inkMkLst>
            <pc:docMk/>
            <pc:sldMk cId="3077019258" sldId="266"/>
            <ac:inkMk id="52" creationId="{F305CA78-785F-4F18-8083-82372D371FCE}"/>
          </ac:inkMkLst>
        </pc:inkChg>
        <pc:inkChg chg="add mod">
          <ac:chgData name="朱 国庆" userId="ae32ab0b74cdd6f9" providerId="LiveId" clId="{BF73F445-2349-4FF9-880B-265186F3BC13}" dt="2022-03-24T05:34:42.602" v="1610" actId="164"/>
          <ac:inkMkLst>
            <pc:docMk/>
            <pc:sldMk cId="3077019258" sldId="266"/>
            <ac:inkMk id="53" creationId="{226D5A03-F83C-4892-978B-9FB6C783E604}"/>
          </ac:inkMkLst>
        </pc:inkChg>
        <pc:inkChg chg="add mod">
          <ac:chgData name="朱 国庆" userId="ae32ab0b74cdd6f9" providerId="LiveId" clId="{BF73F445-2349-4FF9-880B-265186F3BC13}" dt="2022-03-24T05:34:42.602" v="1610" actId="164"/>
          <ac:inkMkLst>
            <pc:docMk/>
            <pc:sldMk cId="3077019258" sldId="266"/>
            <ac:inkMk id="54" creationId="{986577EA-14DF-4A97-846C-FA0259843D30}"/>
          </ac:inkMkLst>
        </pc:inkChg>
        <pc:inkChg chg="add mod">
          <ac:chgData name="朱 国庆" userId="ae32ab0b74cdd6f9" providerId="LiveId" clId="{BF73F445-2349-4FF9-880B-265186F3BC13}" dt="2022-03-24T05:34:42.602" v="1610" actId="164"/>
          <ac:inkMkLst>
            <pc:docMk/>
            <pc:sldMk cId="3077019258" sldId="266"/>
            <ac:inkMk id="55" creationId="{EA365B15-CCDE-4D49-88CC-DF1DB76A91EA}"/>
          </ac:inkMkLst>
        </pc:inkChg>
        <pc:inkChg chg="add mod">
          <ac:chgData name="朱 国庆" userId="ae32ab0b74cdd6f9" providerId="LiveId" clId="{BF73F445-2349-4FF9-880B-265186F3BC13}" dt="2022-03-24T05:34:42.602" v="1610" actId="164"/>
          <ac:inkMkLst>
            <pc:docMk/>
            <pc:sldMk cId="3077019258" sldId="266"/>
            <ac:inkMk id="56" creationId="{FF8BA1C0-76A2-42EA-B3D1-3711CB45D523}"/>
          </ac:inkMkLst>
        </pc:inkChg>
        <pc:inkChg chg="add mod">
          <ac:chgData name="朱 国庆" userId="ae32ab0b74cdd6f9" providerId="LiveId" clId="{BF73F445-2349-4FF9-880B-265186F3BC13}" dt="2022-03-24T05:34:42.602" v="1610" actId="164"/>
          <ac:inkMkLst>
            <pc:docMk/>
            <pc:sldMk cId="3077019258" sldId="266"/>
            <ac:inkMk id="58" creationId="{3C892738-9F2C-480A-9AFE-F6FA7C803BD6}"/>
          </ac:inkMkLst>
        </pc:inkChg>
        <pc:inkChg chg="add mod">
          <ac:chgData name="朱 国庆" userId="ae32ab0b74cdd6f9" providerId="LiveId" clId="{BF73F445-2349-4FF9-880B-265186F3BC13}" dt="2022-03-24T05:34:42.602" v="1610" actId="164"/>
          <ac:inkMkLst>
            <pc:docMk/>
            <pc:sldMk cId="3077019258" sldId="266"/>
            <ac:inkMk id="59" creationId="{73208A87-5CCC-4708-A16B-3A02ED00852B}"/>
          </ac:inkMkLst>
        </pc:inkChg>
        <pc:inkChg chg="add mod">
          <ac:chgData name="朱 国庆" userId="ae32ab0b74cdd6f9" providerId="LiveId" clId="{BF73F445-2349-4FF9-880B-265186F3BC13}" dt="2022-03-24T05:21:16.276" v="1478"/>
          <ac:inkMkLst>
            <pc:docMk/>
            <pc:sldMk cId="3077019258" sldId="266"/>
            <ac:inkMk id="60" creationId="{3CDA5CE7-3EE0-4D6E-AD44-F8A4B5714CE4}"/>
          </ac:inkMkLst>
        </pc:inkChg>
        <pc:inkChg chg="add mod">
          <ac:chgData name="朱 国庆" userId="ae32ab0b74cdd6f9" providerId="LiveId" clId="{BF73F445-2349-4FF9-880B-265186F3BC13}" dt="2022-03-24T05:21:16.276" v="1478"/>
          <ac:inkMkLst>
            <pc:docMk/>
            <pc:sldMk cId="3077019258" sldId="266"/>
            <ac:inkMk id="61" creationId="{C1AEDB6D-882F-48C9-9586-C918026AEF81}"/>
          </ac:inkMkLst>
        </pc:inkChg>
        <pc:inkChg chg="add mod">
          <ac:chgData name="朱 国庆" userId="ae32ab0b74cdd6f9" providerId="LiveId" clId="{BF73F445-2349-4FF9-880B-265186F3BC13}" dt="2022-03-24T05:21:16.276" v="1478"/>
          <ac:inkMkLst>
            <pc:docMk/>
            <pc:sldMk cId="3077019258" sldId="266"/>
            <ac:inkMk id="63" creationId="{40B3CCD8-3FB7-4E9A-8E39-E096D1DEF917}"/>
          </ac:inkMkLst>
        </pc:inkChg>
        <pc:inkChg chg="add mod">
          <ac:chgData name="朱 国庆" userId="ae32ab0b74cdd6f9" providerId="LiveId" clId="{BF73F445-2349-4FF9-880B-265186F3BC13}" dt="2022-03-24T05:21:24.937" v="1493"/>
          <ac:inkMkLst>
            <pc:docMk/>
            <pc:sldMk cId="3077019258" sldId="266"/>
            <ac:inkMk id="64" creationId="{71D36860-BDA4-4F6D-8A06-580940EDC35F}"/>
          </ac:inkMkLst>
        </pc:inkChg>
        <pc:inkChg chg="add mod">
          <ac:chgData name="朱 国庆" userId="ae32ab0b74cdd6f9" providerId="LiveId" clId="{BF73F445-2349-4FF9-880B-265186F3BC13}" dt="2022-03-24T05:21:24.937" v="1493"/>
          <ac:inkMkLst>
            <pc:docMk/>
            <pc:sldMk cId="3077019258" sldId="266"/>
            <ac:inkMk id="66" creationId="{C9297E56-3FCE-4075-814B-F133BF196026}"/>
          </ac:inkMkLst>
        </pc:inkChg>
        <pc:inkChg chg="add mod">
          <ac:chgData name="朱 国庆" userId="ae32ab0b74cdd6f9" providerId="LiveId" clId="{BF73F445-2349-4FF9-880B-265186F3BC13}" dt="2022-03-24T05:21:24.937" v="1493"/>
          <ac:inkMkLst>
            <pc:docMk/>
            <pc:sldMk cId="3077019258" sldId="266"/>
            <ac:inkMk id="67" creationId="{E6C17186-4958-46CA-8E85-65CCD729591C}"/>
          </ac:inkMkLst>
        </pc:inkChg>
        <pc:inkChg chg="add mod">
          <ac:chgData name="朱 国庆" userId="ae32ab0b74cdd6f9" providerId="LiveId" clId="{BF73F445-2349-4FF9-880B-265186F3BC13}" dt="2022-03-24T05:21:24.937" v="1493"/>
          <ac:inkMkLst>
            <pc:docMk/>
            <pc:sldMk cId="3077019258" sldId="266"/>
            <ac:inkMk id="68" creationId="{4DCEA8D1-DCB0-4D4F-BA6C-F7F2951410D6}"/>
          </ac:inkMkLst>
        </pc:inkChg>
        <pc:inkChg chg="add mod">
          <ac:chgData name="朱 国庆" userId="ae32ab0b74cdd6f9" providerId="LiveId" clId="{BF73F445-2349-4FF9-880B-265186F3BC13}" dt="2022-03-24T05:21:24.937" v="1493"/>
          <ac:inkMkLst>
            <pc:docMk/>
            <pc:sldMk cId="3077019258" sldId="266"/>
            <ac:inkMk id="69" creationId="{3EBFDD68-6601-45BF-B831-6B0E770FA742}"/>
          </ac:inkMkLst>
        </pc:inkChg>
        <pc:inkChg chg="add mod">
          <ac:chgData name="朱 国庆" userId="ae32ab0b74cdd6f9" providerId="LiveId" clId="{BF73F445-2349-4FF9-880B-265186F3BC13}" dt="2022-03-24T05:21:24.937" v="1493"/>
          <ac:inkMkLst>
            <pc:docMk/>
            <pc:sldMk cId="3077019258" sldId="266"/>
            <ac:inkMk id="71" creationId="{BFCF84EB-4D39-43DB-AA7F-31327FC0B71E}"/>
          </ac:inkMkLst>
        </pc:inkChg>
        <pc:inkChg chg="add mod">
          <ac:chgData name="朱 国庆" userId="ae32ab0b74cdd6f9" providerId="LiveId" clId="{BF73F445-2349-4FF9-880B-265186F3BC13}" dt="2022-03-24T05:21:24.937" v="1493"/>
          <ac:inkMkLst>
            <pc:docMk/>
            <pc:sldMk cId="3077019258" sldId="266"/>
            <ac:inkMk id="73" creationId="{3D3E2126-FD4B-4059-B521-E1BF5E3B225D}"/>
          </ac:inkMkLst>
        </pc:inkChg>
        <pc:inkChg chg="add mod">
          <ac:chgData name="朱 国庆" userId="ae32ab0b74cdd6f9" providerId="LiveId" clId="{BF73F445-2349-4FF9-880B-265186F3BC13}" dt="2022-03-24T05:21:24.937" v="1493"/>
          <ac:inkMkLst>
            <pc:docMk/>
            <pc:sldMk cId="3077019258" sldId="266"/>
            <ac:inkMk id="74" creationId="{6FFBB25E-8F95-4EEA-B2B9-FBE2FBB6BCB7}"/>
          </ac:inkMkLst>
        </pc:inkChg>
        <pc:inkChg chg="add mod">
          <ac:chgData name="朱 国庆" userId="ae32ab0b74cdd6f9" providerId="LiveId" clId="{BF73F445-2349-4FF9-880B-265186F3BC13}" dt="2022-03-24T05:21:24.937" v="1493"/>
          <ac:inkMkLst>
            <pc:docMk/>
            <pc:sldMk cId="3077019258" sldId="266"/>
            <ac:inkMk id="75" creationId="{01ED001C-195E-47E0-9888-E37A131641D3}"/>
          </ac:inkMkLst>
        </pc:inkChg>
        <pc:inkChg chg="add mod">
          <ac:chgData name="朱 国庆" userId="ae32ab0b74cdd6f9" providerId="LiveId" clId="{BF73F445-2349-4FF9-880B-265186F3BC13}" dt="2022-03-24T05:21:24.937" v="1493"/>
          <ac:inkMkLst>
            <pc:docMk/>
            <pc:sldMk cId="3077019258" sldId="266"/>
            <ac:inkMk id="77" creationId="{C6FA683F-1D88-4A98-9A5F-CC342371C53D}"/>
          </ac:inkMkLst>
        </pc:inkChg>
        <pc:inkChg chg="add mod">
          <ac:chgData name="朱 国庆" userId="ae32ab0b74cdd6f9" providerId="LiveId" clId="{BF73F445-2349-4FF9-880B-265186F3BC13}" dt="2022-03-24T05:21:24.937" v="1493"/>
          <ac:inkMkLst>
            <pc:docMk/>
            <pc:sldMk cId="3077019258" sldId="266"/>
            <ac:inkMk id="79" creationId="{3239E123-CAF5-490D-98B4-4E4D47B2ACB1}"/>
          </ac:inkMkLst>
        </pc:inkChg>
        <pc:inkChg chg="add mod">
          <ac:chgData name="朱 国庆" userId="ae32ab0b74cdd6f9" providerId="LiveId" clId="{BF73F445-2349-4FF9-880B-265186F3BC13}" dt="2022-03-24T05:34:42.602" v="1610" actId="164"/>
          <ac:inkMkLst>
            <pc:docMk/>
            <pc:sldMk cId="3077019258" sldId="266"/>
            <ac:inkMk id="81" creationId="{628BF6C1-4F98-4B16-87DB-1DAE3D09F8A5}"/>
          </ac:inkMkLst>
        </pc:inkChg>
        <pc:inkChg chg="add del mod">
          <ac:chgData name="朱 国庆" userId="ae32ab0b74cdd6f9" providerId="LiveId" clId="{BF73F445-2349-4FF9-880B-265186F3BC13}" dt="2022-03-24T05:21:40.651" v="1502"/>
          <ac:inkMkLst>
            <pc:docMk/>
            <pc:sldMk cId="3077019258" sldId="266"/>
            <ac:inkMk id="82" creationId="{AEF596CE-A3B3-4B2D-9F65-2ABD6537D9E1}"/>
          </ac:inkMkLst>
        </pc:inkChg>
        <pc:inkChg chg="add del mod">
          <ac:chgData name="朱 国庆" userId="ae32ab0b74cdd6f9" providerId="LiveId" clId="{BF73F445-2349-4FF9-880B-265186F3BC13}" dt="2022-03-24T05:21:33.636" v="1500"/>
          <ac:inkMkLst>
            <pc:docMk/>
            <pc:sldMk cId="3077019258" sldId="266"/>
            <ac:inkMk id="84" creationId="{60E4F587-DC31-4274-B891-EF7EE03294F2}"/>
          </ac:inkMkLst>
        </pc:inkChg>
        <pc:inkChg chg="add mod">
          <ac:chgData name="朱 国庆" userId="ae32ab0b74cdd6f9" providerId="LiveId" clId="{BF73F445-2349-4FF9-880B-265186F3BC13}" dt="2022-03-24T05:34:42.602" v="1610" actId="164"/>
          <ac:inkMkLst>
            <pc:docMk/>
            <pc:sldMk cId="3077019258" sldId="266"/>
            <ac:inkMk id="86" creationId="{BACDAEA7-EB47-4D87-B007-AF7335C7F5CC}"/>
          </ac:inkMkLst>
        </pc:inkChg>
        <pc:inkChg chg="add mod">
          <ac:chgData name="朱 国庆" userId="ae32ab0b74cdd6f9" providerId="LiveId" clId="{BF73F445-2349-4FF9-880B-265186F3BC13}" dt="2022-03-24T05:34:42.602" v="1610" actId="164"/>
          <ac:inkMkLst>
            <pc:docMk/>
            <pc:sldMk cId="3077019258" sldId="266"/>
            <ac:inkMk id="87" creationId="{7104F5DD-F4B4-49B2-9EC3-38DA423A2891}"/>
          </ac:inkMkLst>
        </pc:inkChg>
        <pc:inkChg chg="add mod">
          <ac:chgData name="朱 国庆" userId="ae32ab0b74cdd6f9" providerId="LiveId" clId="{BF73F445-2349-4FF9-880B-265186F3BC13}" dt="2022-03-24T05:34:42.602" v="1610" actId="164"/>
          <ac:inkMkLst>
            <pc:docMk/>
            <pc:sldMk cId="3077019258" sldId="266"/>
            <ac:inkMk id="88" creationId="{6D1A7640-4E59-4C1E-902F-94D32CDEC7EB}"/>
          </ac:inkMkLst>
        </pc:inkChg>
        <pc:inkChg chg="add mod">
          <ac:chgData name="朱 国庆" userId="ae32ab0b74cdd6f9" providerId="LiveId" clId="{BF73F445-2349-4FF9-880B-265186F3BC13}" dt="2022-03-24T05:34:42.602" v="1610" actId="164"/>
          <ac:inkMkLst>
            <pc:docMk/>
            <pc:sldMk cId="3077019258" sldId="266"/>
            <ac:inkMk id="90" creationId="{13046CBC-B8D6-4780-B998-B26C365C9BE1}"/>
          </ac:inkMkLst>
        </pc:inkChg>
        <pc:inkChg chg="add mod">
          <ac:chgData name="朱 国庆" userId="ae32ab0b74cdd6f9" providerId="LiveId" clId="{BF73F445-2349-4FF9-880B-265186F3BC13}" dt="2022-03-24T05:34:42.602" v="1610" actId="164"/>
          <ac:inkMkLst>
            <pc:docMk/>
            <pc:sldMk cId="3077019258" sldId="266"/>
            <ac:inkMk id="92" creationId="{1CE99BEF-2FD3-457D-952A-131EFA24D8C7}"/>
          </ac:inkMkLst>
        </pc:inkChg>
        <pc:inkChg chg="add mod">
          <ac:chgData name="朱 国庆" userId="ae32ab0b74cdd6f9" providerId="LiveId" clId="{BF73F445-2349-4FF9-880B-265186F3BC13}" dt="2022-03-24T05:34:42.602" v="1610" actId="164"/>
          <ac:inkMkLst>
            <pc:docMk/>
            <pc:sldMk cId="3077019258" sldId="266"/>
            <ac:inkMk id="93" creationId="{EF9723A5-AE1C-4B22-855F-829DB484DA62}"/>
          </ac:inkMkLst>
        </pc:inkChg>
        <pc:inkChg chg="add mod">
          <ac:chgData name="朱 国庆" userId="ae32ab0b74cdd6f9" providerId="LiveId" clId="{BF73F445-2349-4FF9-880B-265186F3BC13}" dt="2022-03-24T05:34:42.602" v="1610" actId="164"/>
          <ac:inkMkLst>
            <pc:docMk/>
            <pc:sldMk cId="3077019258" sldId="266"/>
            <ac:inkMk id="95" creationId="{F713A27C-8131-4BCB-A54E-E76054102FAF}"/>
          </ac:inkMkLst>
        </pc:inkChg>
        <pc:inkChg chg="add mod">
          <ac:chgData name="朱 国庆" userId="ae32ab0b74cdd6f9" providerId="LiveId" clId="{BF73F445-2349-4FF9-880B-265186F3BC13}" dt="2022-03-24T05:34:42.602" v="1610" actId="164"/>
          <ac:inkMkLst>
            <pc:docMk/>
            <pc:sldMk cId="3077019258" sldId="266"/>
            <ac:inkMk id="97" creationId="{25BFC10B-A574-4B1B-9673-2A633C2D7F4D}"/>
          </ac:inkMkLst>
        </pc:inkChg>
        <pc:inkChg chg="add mod">
          <ac:chgData name="朱 国庆" userId="ae32ab0b74cdd6f9" providerId="LiveId" clId="{BF73F445-2349-4FF9-880B-265186F3BC13}" dt="2022-03-24T05:34:42.602" v="1610" actId="164"/>
          <ac:inkMkLst>
            <pc:docMk/>
            <pc:sldMk cId="3077019258" sldId="266"/>
            <ac:inkMk id="98" creationId="{DB88361A-09A5-4A90-8D1D-862AF942460E}"/>
          </ac:inkMkLst>
        </pc:inkChg>
        <pc:inkChg chg="add mod">
          <ac:chgData name="朱 国庆" userId="ae32ab0b74cdd6f9" providerId="LiveId" clId="{BF73F445-2349-4FF9-880B-265186F3BC13}" dt="2022-03-24T05:34:42.602" v="1610" actId="164"/>
          <ac:inkMkLst>
            <pc:docMk/>
            <pc:sldMk cId="3077019258" sldId="266"/>
            <ac:inkMk id="99" creationId="{5AF1D9D2-0540-4B2F-A5BD-300891CA6418}"/>
          </ac:inkMkLst>
        </pc:inkChg>
        <pc:inkChg chg="add mod">
          <ac:chgData name="朱 国庆" userId="ae32ab0b74cdd6f9" providerId="LiveId" clId="{BF73F445-2349-4FF9-880B-265186F3BC13}" dt="2022-03-24T05:34:42.602" v="1610" actId="164"/>
          <ac:inkMkLst>
            <pc:docMk/>
            <pc:sldMk cId="3077019258" sldId="266"/>
            <ac:inkMk id="101" creationId="{758841E7-7C7A-4E2B-89BE-ECE46E710973}"/>
          </ac:inkMkLst>
        </pc:inkChg>
        <pc:inkChg chg="add mod">
          <ac:chgData name="朱 国庆" userId="ae32ab0b74cdd6f9" providerId="LiveId" clId="{BF73F445-2349-4FF9-880B-265186F3BC13}" dt="2022-03-24T05:34:42.602" v="1610" actId="164"/>
          <ac:inkMkLst>
            <pc:docMk/>
            <pc:sldMk cId="3077019258" sldId="266"/>
            <ac:inkMk id="103" creationId="{3D9A9201-75C8-4F0C-AF3F-0DAB0C490E24}"/>
          </ac:inkMkLst>
        </pc:inkChg>
        <pc:inkChg chg="add mod">
          <ac:chgData name="朱 国庆" userId="ae32ab0b74cdd6f9" providerId="LiveId" clId="{BF73F445-2349-4FF9-880B-265186F3BC13}" dt="2022-03-24T05:34:42.602" v="1610" actId="164"/>
          <ac:inkMkLst>
            <pc:docMk/>
            <pc:sldMk cId="3077019258" sldId="266"/>
            <ac:inkMk id="104" creationId="{F2997204-B816-480C-9F56-2D51C8847ABA}"/>
          </ac:inkMkLst>
        </pc:inkChg>
        <pc:inkChg chg="add mod">
          <ac:chgData name="朱 国庆" userId="ae32ab0b74cdd6f9" providerId="LiveId" clId="{BF73F445-2349-4FF9-880B-265186F3BC13}" dt="2022-03-24T05:34:42.602" v="1610" actId="164"/>
          <ac:inkMkLst>
            <pc:docMk/>
            <pc:sldMk cId="3077019258" sldId="266"/>
            <ac:inkMk id="105" creationId="{BDEAF60B-A180-41C6-B23F-106FCC1E4427}"/>
          </ac:inkMkLst>
        </pc:inkChg>
        <pc:inkChg chg="add mod">
          <ac:chgData name="朱 国庆" userId="ae32ab0b74cdd6f9" providerId="LiveId" clId="{BF73F445-2349-4FF9-880B-265186F3BC13}" dt="2022-03-24T05:34:42.602" v="1610" actId="164"/>
          <ac:inkMkLst>
            <pc:docMk/>
            <pc:sldMk cId="3077019258" sldId="266"/>
            <ac:inkMk id="106" creationId="{789953FE-3702-49AA-9874-498536F95045}"/>
          </ac:inkMkLst>
        </pc:inkChg>
        <pc:inkChg chg="add mod">
          <ac:chgData name="朱 国庆" userId="ae32ab0b74cdd6f9" providerId="LiveId" clId="{BF73F445-2349-4FF9-880B-265186F3BC13}" dt="2022-03-24T05:22:17.558" v="1540"/>
          <ac:inkMkLst>
            <pc:docMk/>
            <pc:sldMk cId="3077019258" sldId="266"/>
            <ac:inkMk id="108" creationId="{EE7B81CA-8D5E-4F6B-9898-C20FCC692BD0}"/>
          </ac:inkMkLst>
        </pc:inkChg>
        <pc:inkChg chg="add mod">
          <ac:chgData name="朱 国庆" userId="ae32ab0b74cdd6f9" providerId="LiveId" clId="{BF73F445-2349-4FF9-880B-265186F3BC13}" dt="2022-03-24T05:22:17.558" v="1540"/>
          <ac:inkMkLst>
            <pc:docMk/>
            <pc:sldMk cId="3077019258" sldId="266"/>
            <ac:inkMk id="109" creationId="{0A8D8D0A-9B12-41D2-A317-0ECEF850FF11}"/>
          </ac:inkMkLst>
        </pc:inkChg>
        <pc:inkChg chg="add mod">
          <ac:chgData name="朱 国庆" userId="ae32ab0b74cdd6f9" providerId="LiveId" clId="{BF73F445-2349-4FF9-880B-265186F3BC13}" dt="2022-03-24T05:22:17.558" v="1540"/>
          <ac:inkMkLst>
            <pc:docMk/>
            <pc:sldMk cId="3077019258" sldId="266"/>
            <ac:inkMk id="111" creationId="{80B1C99D-FED6-48EC-8BA7-70E18FDE5B05}"/>
          </ac:inkMkLst>
        </pc:inkChg>
        <pc:inkChg chg="add mod">
          <ac:chgData name="朱 国庆" userId="ae32ab0b74cdd6f9" providerId="LiveId" clId="{BF73F445-2349-4FF9-880B-265186F3BC13}" dt="2022-03-24T05:22:17.558" v="1540"/>
          <ac:inkMkLst>
            <pc:docMk/>
            <pc:sldMk cId="3077019258" sldId="266"/>
            <ac:inkMk id="113" creationId="{9DB9E367-5F0C-4711-A229-672350874AC8}"/>
          </ac:inkMkLst>
        </pc:inkChg>
        <pc:inkChg chg="add mod">
          <ac:chgData name="朱 国庆" userId="ae32ab0b74cdd6f9" providerId="LiveId" clId="{BF73F445-2349-4FF9-880B-265186F3BC13}" dt="2022-03-24T05:22:17.558" v="1540"/>
          <ac:inkMkLst>
            <pc:docMk/>
            <pc:sldMk cId="3077019258" sldId="266"/>
            <ac:inkMk id="114" creationId="{E96C9BE1-1B41-4735-A5EC-F0C380702677}"/>
          </ac:inkMkLst>
        </pc:inkChg>
        <pc:inkChg chg="add mod">
          <ac:chgData name="朱 国庆" userId="ae32ab0b74cdd6f9" providerId="LiveId" clId="{BF73F445-2349-4FF9-880B-265186F3BC13}" dt="2022-03-24T05:22:17.558" v="1540"/>
          <ac:inkMkLst>
            <pc:docMk/>
            <pc:sldMk cId="3077019258" sldId="266"/>
            <ac:inkMk id="116" creationId="{0C808A1A-EB9A-420D-BB17-4BF3C050ECB6}"/>
          </ac:inkMkLst>
        </pc:inkChg>
        <pc:inkChg chg="add mod">
          <ac:chgData name="朱 国庆" userId="ae32ab0b74cdd6f9" providerId="LiveId" clId="{BF73F445-2349-4FF9-880B-265186F3BC13}" dt="2022-03-24T05:22:17.558" v="1540"/>
          <ac:inkMkLst>
            <pc:docMk/>
            <pc:sldMk cId="3077019258" sldId="266"/>
            <ac:inkMk id="117" creationId="{0FC10438-B30E-4765-9024-850D192D7618}"/>
          </ac:inkMkLst>
        </pc:inkChg>
        <pc:inkChg chg="add mod">
          <ac:chgData name="朱 国庆" userId="ae32ab0b74cdd6f9" providerId="LiveId" clId="{BF73F445-2349-4FF9-880B-265186F3BC13}" dt="2022-03-24T05:22:17.558" v="1540"/>
          <ac:inkMkLst>
            <pc:docMk/>
            <pc:sldMk cId="3077019258" sldId="266"/>
            <ac:inkMk id="118" creationId="{40EC9BE9-51A0-4B60-A588-80CED6D343BF}"/>
          </ac:inkMkLst>
        </pc:inkChg>
        <pc:inkChg chg="add mod">
          <ac:chgData name="朱 国庆" userId="ae32ab0b74cdd6f9" providerId="LiveId" clId="{BF73F445-2349-4FF9-880B-265186F3BC13}" dt="2022-03-24T05:22:17.558" v="1540"/>
          <ac:inkMkLst>
            <pc:docMk/>
            <pc:sldMk cId="3077019258" sldId="266"/>
            <ac:inkMk id="119" creationId="{C112D655-9C1B-4BB1-91F2-CD109D8745BC}"/>
          </ac:inkMkLst>
        </pc:inkChg>
        <pc:inkChg chg="add mod">
          <ac:chgData name="朱 国庆" userId="ae32ab0b74cdd6f9" providerId="LiveId" clId="{BF73F445-2349-4FF9-880B-265186F3BC13}" dt="2022-03-24T05:22:17.558" v="1540"/>
          <ac:inkMkLst>
            <pc:docMk/>
            <pc:sldMk cId="3077019258" sldId="266"/>
            <ac:inkMk id="120" creationId="{E3C3E97A-C772-44BB-BB58-47236A894BC0}"/>
          </ac:inkMkLst>
        </pc:inkChg>
        <pc:inkChg chg="add mod">
          <ac:chgData name="朱 国庆" userId="ae32ab0b74cdd6f9" providerId="LiveId" clId="{BF73F445-2349-4FF9-880B-265186F3BC13}" dt="2022-03-24T05:22:17.558" v="1540"/>
          <ac:inkMkLst>
            <pc:docMk/>
            <pc:sldMk cId="3077019258" sldId="266"/>
            <ac:inkMk id="121" creationId="{C07B795B-3DA2-425F-B0A0-228E1C1FA977}"/>
          </ac:inkMkLst>
        </pc:inkChg>
        <pc:inkChg chg="add mod">
          <ac:chgData name="朱 国庆" userId="ae32ab0b74cdd6f9" providerId="LiveId" clId="{BF73F445-2349-4FF9-880B-265186F3BC13}" dt="2022-03-24T05:22:17.558" v="1540"/>
          <ac:inkMkLst>
            <pc:docMk/>
            <pc:sldMk cId="3077019258" sldId="266"/>
            <ac:inkMk id="122" creationId="{D4E4C1E4-4765-4AFF-8F96-2BA01FC2B8C7}"/>
          </ac:inkMkLst>
        </pc:inkChg>
        <pc:inkChg chg="add mod">
          <ac:chgData name="朱 国庆" userId="ae32ab0b74cdd6f9" providerId="LiveId" clId="{BF73F445-2349-4FF9-880B-265186F3BC13}" dt="2022-03-24T05:22:35.021" v="1563"/>
          <ac:inkMkLst>
            <pc:docMk/>
            <pc:sldMk cId="3077019258" sldId="266"/>
            <ac:inkMk id="126" creationId="{23A46E3C-7B68-477C-9641-0D2EB9FC4143}"/>
          </ac:inkMkLst>
        </pc:inkChg>
        <pc:inkChg chg="add mod">
          <ac:chgData name="朱 国庆" userId="ae32ab0b74cdd6f9" providerId="LiveId" clId="{BF73F445-2349-4FF9-880B-265186F3BC13}" dt="2022-03-24T05:22:35.021" v="1563"/>
          <ac:inkMkLst>
            <pc:docMk/>
            <pc:sldMk cId="3077019258" sldId="266"/>
            <ac:inkMk id="127" creationId="{F89EC502-1F6A-47BD-9804-CB996857A0B6}"/>
          </ac:inkMkLst>
        </pc:inkChg>
        <pc:inkChg chg="add mod">
          <ac:chgData name="朱 国庆" userId="ae32ab0b74cdd6f9" providerId="LiveId" clId="{BF73F445-2349-4FF9-880B-265186F3BC13}" dt="2022-03-24T05:22:35.021" v="1563"/>
          <ac:inkMkLst>
            <pc:docMk/>
            <pc:sldMk cId="3077019258" sldId="266"/>
            <ac:inkMk id="128" creationId="{D9FEAB88-34B5-48FF-A99C-5D35C1568432}"/>
          </ac:inkMkLst>
        </pc:inkChg>
        <pc:inkChg chg="add mod">
          <ac:chgData name="朱 国庆" userId="ae32ab0b74cdd6f9" providerId="LiveId" clId="{BF73F445-2349-4FF9-880B-265186F3BC13}" dt="2022-03-24T05:22:35.021" v="1563"/>
          <ac:inkMkLst>
            <pc:docMk/>
            <pc:sldMk cId="3077019258" sldId="266"/>
            <ac:inkMk id="129" creationId="{F6FCDBCF-F69E-40D4-961F-D502C8EF22D1}"/>
          </ac:inkMkLst>
        </pc:inkChg>
        <pc:inkChg chg="add mod">
          <ac:chgData name="朱 国庆" userId="ae32ab0b74cdd6f9" providerId="LiveId" clId="{BF73F445-2349-4FF9-880B-265186F3BC13}" dt="2022-03-24T05:22:35.021" v="1563"/>
          <ac:inkMkLst>
            <pc:docMk/>
            <pc:sldMk cId="3077019258" sldId="266"/>
            <ac:inkMk id="130" creationId="{C5AE08C5-E261-4B97-9C09-C853D54FAEF6}"/>
          </ac:inkMkLst>
        </pc:inkChg>
        <pc:inkChg chg="add mod">
          <ac:chgData name="朱 国庆" userId="ae32ab0b74cdd6f9" providerId="LiveId" clId="{BF73F445-2349-4FF9-880B-265186F3BC13}" dt="2022-03-24T05:22:35.021" v="1563"/>
          <ac:inkMkLst>
            <pc:docMk/>
            <pc:sldMk cId="3077019258" sldId="266"/>
            <ac:inkMk id="132" creationId="{19113253-0F5F-4DFF-93D2-CC154D9A5661}"/>
          </ac:inkMkLst>
        </pc:inkChg>
        <pc:inkChg chg="add mod">
          <ac:chgData name="朱 国庆" userId="ae32ab0b74cdd6f9" providerId="LiveId" clId="{BF73F445-2349-4FF9-880B-265186F3BC13}" dt="2022-03-24T05:22:35.021" v="1563"/>
          <ac:inkMkLst>
            <pc:docMk/>
            <pc:sldMk cId="3077019258" sldId="266"/>
            <ac:inkMk id="133" creationId="{1E52794B-067D-4BAA-ACD9-4F5B0C6ED878}"/>
          </ac:inkMkLst>
        </pc:inkChg>
        <pc:inkChg chg="add mod">
          <ac:chgData name="朱 国庆" userId="ae32ab0b74cdd6f9" providerId="LiveId" clId="{BF73F445-2349-4FF9-880B-265186F3BC13}" dt="2022-03-24T05:22:35.021" v="1563"/>
          <ac:inkMkLst>
            <pc:docMk/>
            <pc:sldMk cId="3077019258" sldId="266"/>
            <ac:inkMk id="134" creationId="{D69FB8F6-136E-41E5-B7C3-335D283ED7E5}"/>
          </ac:inkMkLst>
        </pc:inkChg>
        <pc:inkChg chg="add mod">
          <ac:chgData name="朱 国庆" userId="ae32ab0b74cdd6f9" providerId="LiveId" clId="{BF73F445-2349-4FF9-880B-265186F3BC13}" dt="2022-03-24T05:22:35.021" v="1563"/>
          <ac:inkMkLst>
            <pc:docMk/>
            <pc:sldMk cId="3077019258" sldId="266"/>
            <ac:inkMk id="135" creationId="{102F97C3-9972-46FD-8D7B-913C863A3BC3}"/>
          </ac:inkMkLst>
        </pc:inkChg>
        <pc:inkChg chg="add mod">
          <ac:chgData name="朱 国庆" userId="ae32ab0b74cdd6f9" providerId="LiveId" clId="{BF73F445-2349-4FF9-880B-265186F3BC13}" dt="2022-03-24T05:22:35.021" v="1563"/>
          <ac:inkMkLst>
            <pc:docMk/>
            <pc:sldMk cId="3077019258" sldId="266"/>
            <ac:inkMk id="136" creationId="{86556266-0BD3-472F-B53D-A15801ADA66B}"/>
          </ac:inkMkLst>
        </pc:inkChg>
        <pc:inkChg chg="add mod">
          <ac:chgData name="朱 国庆" userId="ae32ab0b74cdd6f9" providerId="LiveId" clId="{BF73F445-2349-4FF9-880B-265186F3BC13}" dt="2022-03-24T05:22:35.021" v="1563"/>
          <ac:inkMkLst>
            <pc:docMk/>
            <pc:sldMk cId="3077019258" sldId="266"/>
            <ac:inkMk id="137" creationId="{72BB5167-95AE-46D0-9764-35F00F17362E}"/>
          </ac:inkMkLst>
        </pc:inkChg>
        <pc:inkChg chg="add mod">
          <ac:chgData name="朱 国庆" userId="ae32ab0b74cdd6f9" providerId="LiveId" clId="{BF73F445-2349-4FF9-880B-265186F3BC13}" dt="2022-03-24T05:22:35.021" v="1563"/>
          <ac:inkMkLst>
            <pc:docMk/>
            <pc:sldMk cId="3077019258" sldId="266"/>
            <ac:inkMk id="138" creationId="{F5BDF48C-3E82-40BE-B2ED-BA22448F6EA3}"/>
          </ac:inkMkLst>
        </pc:inkChg>
        <pc:inkChg chg="add mod">
          <ac:chgData name="朱 国庆" userId="ae32ab0b74cdd6f9" providerId="LiveId" clId="{BF73F445-2349-4FF9-880B-265186F3BC13}" dt="2022-03-24T05:22:35.021" v="1563"/>
          <ac:inkMkLst>
            <pc:docMk/>
            <pc:sldMk cId="3077019258" sldId="266"/>
            <ac:inkMk id="139" creationId="{F5A0BCB9-FA8C-4F71-8364-C934F4A7C980}"/>
          </ac:inkMkLst>
        </pc:inkChg>
        <pc:inkChg chg="add mod">
          <ac:chgData name="朱 国庆" userId="ae32ab0b74cdd6f9" providerId="LiveId" clId="{BF73F445-2349-4FF9-880B-265186F3BC13}" dt="2022-03-24T05:22:35.021" v="1563"/>
          <ac:inkMkLst>
            <pc:docMk/>
            <pc:sldMk cId="3077019258" sldId="266"/>
            <ac:inkMk id="140" creationId="{8D32D3CD-24A7-4C94-95E7-2EDA903744E8}"/>
          </ac:inkMkLst>
        </pc:inkChg>
        <pc:inkChg chg="add mod">
          <ac:chgData name="朱 国庆" userId="ae32ab0b74cdd6f9" providerId="LiveId" clId="{BF73F445-2349-4FF9-880B-265186F3BC13}" dt="2022-03-24T05:22:35.021" v="1563"/>
          <ac:inkMkLst>
            <pc:docMk/>
            <pc:sldMk cId="3077019258" sldId="266"/>
            <ac:inkMk id="142" creationId="{9A4B89B9-01EC-47D8-8176-D097AD102D29}"/>
          </ac:inkMkLst>
        </pc:inkChg>
        <pc:inkChg chg="add mod">
          <ac:chgData name="朱 国庆" userId="ae32ab0b74cdd6f9" providerId="LiveId" clId="{BF73F445-2349-4FF9-880B-265186F3BC13}" dt="2022-03-24T05:22:35.021" v="1563"/>
          <ac:inkMkLst>
            <pc:docMk/>
            <pc:sldMk cId="3077019258" sldId="266"/>
            <ac:inkMk id="143" creationId="{30240409-43BA-4993-AFD5-6D9085FE7DE3}"/>
          </ac:inkMkLst>
        </pc:inkChg>
        <pc:inkChg chg="add mod">
          <ac:chgData name="朱 国庆" userId="ae32ab0b74cdd6f9" providerId="LiveId" clId="{BF73F445-2349-4FF9-880B-265186F3BC13}" dt="2022-03-24T05:22:35.021" v="1563"/>
          <ac:inkMkLst>
            <pc:docMk/>
            <pc:sldMk cId="3077019258" sldId="266"/>
            <ac:inkMk id="144" creationId="{82ED3855-E0E3-456A-8584-94D1893B50EE}"/>
          </ac:inkMkLst>
        </pc:inkChg>
        <pc:inkChg chg="add mod">
          <ac:chgData name="朱 国庆" userId="ae32ab0b74cdd6f9" providerId="LiveId" clId="{BF73F445-2349-4FF9-880B-265186F3BC13}" dt="2022-03-24T05:34:42.602" v="1610" actId="164"/>
          <ac:inkMkLst>
            <pc:docMk/>
            <pc:sldMk cId="3077019258" sldId="266"/>
            <ac:inkMk id="146" creationId="{DE11A53C-F84D-4912-A2DE-C9D14010D50B}"/>
          </ac:inkMkLst>
        </pc:inkChg>
        <pc:inkChg chg="add mod">
          <ac:chgData name="朱 国庆" userId="ae32ab0b74cdd6f9" providerId="LiveId" clId="{BF73F445-2349-4FF9-880B-265186F3BC13}" dt="2022-03-24T05:22:35.021" v="1563"/>
          <ac:inkMkLst>
            <pc:docMk/>
            <pc:sldMk cId="3077019258" sldId="266"/>
            <ac:inkMk id="147" creationId="{DD02A940-36CD-457D-8B04-1C489017B4A9}"/>
          </ac:inkMkLst>
        </pc:inkChg>
        <pc:inkChg chg="add del">
          <ac:chgData name="朱 国庆" userId="ae32ab0b74cdd6f9" providerId="LiveId" clId="{BF73F445-2349-4FF9-880B-265186F3BC13}" dt="2022-03-24T05:22:37.947" v="1565" actId="9405"/>
          <ac:inkMkLst>
            <pc:docMk/>
            <pc:sldMk cId="3077019258" sldId="266"/>
            <ac:inkMk id="149" creationId="{A11089FE-A7C5-43FB-B9E8-F721848FC891}"/>
          </ac:inkMkLst>
        </pc:inkChg>
        <pc:inkChg chg="add mod">
          <ac:chgData name="朱 国庆" userId="ae32ab0b74cdd6f9" providerId="LiveId" clId="{BF73F445-2349-4FF9-880B-265186F3BC13}" dt="2022-03-24T05:22:46.803" v="1577"/>
          <ac:inkMkLst>
            <pc:docMk/>
            <pc:sldMk cId="3077019258" sldId="266"/>
            <ac:inkMk id="150" creationId="{B39CF420-D5E5-4D5A-B169-E90D1AA532C5}"/>
          </ac:inkMkLst>
        </pc:inkChg>
        <pc:inkChg chg="add mod">
          <ac:chgData name="朱 国庆" userId="ae32ab0b74cdd6f9" providerId="LiveId" clId="{BF73F445-2349-4FF9-880B-265186F3BC13}" dt="2022-03-24T05:22:46.803" v="1577"/>
          <ac:inkMkLst>
            <pc:docMk/>
            <pc:sldMk cId="3077019258" sldId="266"/>
            <ac:inkMk id="151" creationId="{02A905EF-2951-492C-BC7A-4439E5DB04AD}"/>
          </ac:inkMkLst>
        </pc:inkChg>
        <pc:inkChg chg="add mod">
          <ac:chgData name="朱 国庆" userId="ae32ab0b74cdd6f9" providerId="LiveId" clId="{BF73F445-2349-4FF9-880B-265186F3BC13}" dt="2022-03-24T05:22:46.803" v="1577"/>
          <ac:inkMkLst>
            <pc:docMk/>
            <pc:sldMk cId="3077019258" sldId="266"/>
            <ac:inkMk id="152" creationId="{44AA312A-8E8C-44A7-8DFC-8CA1A32CAC5E}"/>
          </ac:inkMkLst>
        </pc:inkChg>
        <pc:inkChg chg="add mod">
          <ac:chgData name="朱 国庆" userId="ae32ab0b74cdd6f9" providerId="LiveId" clId="{BF73F445-2349-4FF9-880B-265186F3BC13}" dt="2022-03-24T05:34:42.602" v="1610" actId="164"/>
          <ac:inkMkLst>
            <pc:docMk/>
            <pc:sldMk cId="3077019258" sldId="266"/>
            <ac:inkMk id="154" creationId="{CA2E0CB1-E062-4452-A259-F6023174EC2E}"/>
          </ac:inkMkLst>
        </pc:inkChg>
        <pc:inkChg chg="add mod">
          <ac:chgData name="朱 国庆" userId="ae32ab0b74cdd6f9" providerId="LiveId" clId="{BF73F445-2349-4FF9-880B-265186F3BC13}" dt="2022-03-24T05:34:42.602" v="1610" actId="164"/>
          <ac:inkMkLst>
            <pc:docMk/>
            <pc:sldMk cId="3077019258" sldId="266"/>
            <ac:inkMk id="155" creationId="{B8608AF1-CD10-435B-9530-EE5715B5ACB9}"/>
          </ac:inkMkLst>
        </pc:inkChg>
        <pc:inkChg chg="add mod">
          <ac:chgData name="朱 国庆" userId="ae32ab0b74cdd6f9" providerId="LiveId" clId="{BF73F445-2349-4FF9-880B-265186F3BC13}" dt="2022-03-24T05:34:42.602" v="1610" actId="164"/>
          <ac:inkMkLst>
            <pc:docMk/>
            <pc:sldMk cId="3077019258" sldId="266"/>
            <ac:inkMk id="156" creationId="{61FFB19A-431B-420C-9D66-286536F3CBB8}"/>
          </ac:inkMkLst>
        </pc:inkChg>
        <pc:inkChg chg="add mod">
          <ac:chgData name="朱 国庆" userId="ae32ab0b74cdd6f9" providerId="LiveId" clId="{BF73F445-2349-4FF9-880B-265186F3BC13}" dt="2022-03-24T05:34:42.602" v="1610" actId="164"/>
          <ac:inkMkLst>
            <pc:docMk/>
            <pc:sldMk cId="3077019258" sldId="266"/>
            <ac:inkMk id="157" creationId="{4EFDEB65-6519-4EC9-8DF8-E94829446098}"/>
          </ac:inkMkLst>
        </pc:inkChg>
        <pc:inkChg chg="add del mod">
          <ac:chgData name="朱 国庆" userId="ae32ab0b74cdd6f9" providerId="LiveId" clId="{BF73F445-2349-4FF9-880B-265186F3BC13}" dt="2022-03-24T05:22:46.803" v="1577"/>
          <ac:inkMkLst>
            <pc:docMk/>
            <pc:sldMk cId="3077019258" sldId="266"/>
            <ac:inkMk id="158" creationId="{EFCD7B6D-19C5-48D2-B4EB-4AC1F669E1ED}"/>
          </ac:inkMkLst>
        </pc:inkChg>
        <pc:inkChg chg="add mod">
          <ac:chgData name="朱 国庆" userId="ae32ab0b74cdd6f9" providerId="LiveId" clId="{BF73F445-2349-4FF9-880B-265186F3BC13}" dt="2022-03-24T05:22:55.083" v="1580"/>
          <ac:inkMkLst>
            <pc:docMk/>
            <pc:sldMk cId="3077019258" sldId="266"/>
            <ac:inkMk id="160" creationId="{F6AA9949-785C-48CF-8DA2-73251786251F}"/>
          </ac:inkMkLst>
        </pc:inkChg>
        <pc:inkChg chg="add mod">
          <ac:chgData name="朱 国庆" userId="ae32ab0b74cdd6f9" providerId="LiveId" clId="{BF73F445-2349-4FF9-880B-265186F3BC13}" dt="2022-03-24T05:22:55.083" v="1580"/>
          <ac:inkMkLst>
            <pc:docMk/>
            <pc:sldMk cId="3077019258" sldId="266"/>
            <ac:inkMk id="161" creationId="{D87A2C76-9C2B-42A2-BE86-9C2EC82466C8}"/>
          </ac:inkMkLst>
        </pc:inkChg>
        <pc:inkChg chg="add mod">
          <ac:chgData name="朱 国庆" userId="ae32ab0b74cdd6f9" providerId="LiveId" clId="{BF73F445-2349-4FF9-880B-265186F3BC13}" dt="2022-03-24T05:22:57.012" v="1582"/>
          <ac:inkMkLst>
            <pc:docMk/>
            <pc:sldMk cId="3077019258" sldId="266"/>
            <ac:inkMk id="163" creationId="{76D16A27-A1A4-4553-87A2-D2EA6FBB670F}"/>
          </ac:inkMkLst>
        </pc:inkChg>
        <pc:inkChg chg="add mod">
          <ac:chgData name="朱 国庆" userId="ae32ab0b74cdd6f9" providerId="LiveId" clId="{BF73F445-2349-4FF9-880B-265186F3BC13}" dt="2022-03-24T05:34:42.602" v="1610" actId="164"/>
          <ac:inkMkLst>
            <pc:docMk/>
            <pc:sldMk cId="3077019258" sldId="266"/>
            <ac:inkMk id="165" creationId="{325F2DEA-6454-4DD6-B3F3-2099D11F093C}"/>
          </ac:inkMkLst>
        </pc:inkChg>
        <pc:inkChg chg="add mod">
          <ac:chgData name="朱 国庆" userId="ae32ab0b74cdd6f9" providerId="LiveId" clId="{BF73F445-2349-4FF9-880B-265186F3BC13}" dt="2022-03-24T05:23:01.549" v="1587"/>
          <ac:inkMkLst>
            <pc:docMk/>
            <pc:sldMk cId="3077019258" sldId="266"/>
            <ac:inkMk id="166" creationId="{2EBAE387-1268-4AF1-9D90-A35777F50903}"/>
          </ac:inkMkLst>
        </pc:inkChg>
        <pc:inkChg chg="add mod">
          <ac:chgData name="朱 国庆" userId="ae32ab0b74cdd6f9" providerId="LiveId" clId="{BF73F445-2349-4FF9-880B-265186F3BC13}" dt="2022-03-24T05:23:01.549" v="1587"/>
          <ac:inkMkLst>
            <pc:docMk/>
            <pc:sldMk cId="3077019258" sldId="266"/>
            <ac:inkMk id="168" creationId="{74DD020E-7A91-4692-9CF3-CC5678D39EC0}"/>
          </ac:inkMkLst>
        </pc:inkChg>
        <pc:inkChg chg="add mod">
          <ac:chgData name="朱 国庆" userId="ae32ab0b74cdd6f9" providerId="LiveId" clId="{BF73F445-2349-4FF9-880B-265186F3BC13}" dt="2022-03-24T05:23:05.269" v="1591"/>
          <ac:inkMkLst>
            <pc:docMk/>
            <pc:sldMk cId="3077019258" sldId="266"/>
            <ac:inkMk id="170" creationId="{C9425E18-33B4-4C66-A98E-EC50D86851B0}"/>
          </ac:inkMkLst>
        </pc:inkChg>
        <pc:inkChg chg="add mod">
          <ac:chgData name="朱 国庆" userId="ae32ab0b74cdd6f9" providerId="LiveId" clId="{BF73F445-2349-4FF9-880B-265186F3BC13}" dt="2022-03-24T05:23:05.269" v="1591"/>
          <ac:inkMkLst>
            <pc:docMk/>
            <pc:sldMk cId="3077019258" sldId="266"/>
            <ac:inkMk id="171" creationId="{C0B300D9-5897-477B-A281-16FA74510F7B}"/>
          </ac:inkMkLst>
        </pc:inkChg>
        <pc:inkChg chg="add mod">
          <ac:chgData name="朱 国庆" userId="ae32ab0b74cdd6f9" providerId="LiveId" clId="{BF73F445-2349-4FF9-880B-265186F3BC13}" dt="2022-03-24T05:34:42.602" v="1610" actId="164"/>
          <ac:inkMkLst>
            <pc:docMk/>
            <pc:sldMk cId="3077019258" sldId="266"/>
            <ac:inkMk id="172" creationId="{8A52B8DC-3865-42D9-8970-4AAFA07775F0}"/>
          </ac:inkMkLst>
        </pc:inkChg>
        <pc:inkChg chg="add mod">
          <ac:chgData name="朱 国庆" userId="ae32ab0b74cdd6f9" providerId="LiveId" clId="{BF73F445-2349-4FF9-880B-265186F3BC13}" dt="2022-03-24T05:23:07.382" v="1594"/>
          <ac:inkMkLst>
            <pc:docMk/>
            <pc:sldMk cId="3077019258" sldId="266"/>
            <ac:inkMk id="174" creationId="{AA482AEE-C6B3-4F70-94B7-B1826B70E633}"/>
          </ac:inkMkLst>
        </pc:inkChg>
        <pc:inkChg chg="add mod">
          <ac:chgData name="朱 国庆" userId="ae32ab0b74cdd6f9" providerId="LiveId" clId="{BF73F445-2349-4FF9-880B-265186F3BC13}" dt="2022-03-24T05:23:07.382" v="1594"/>
          <ac:inkMkLst>
            <pc:docMk/>
            <pc:sldMk cId="3077019258" sldId="266"/>
            <ac:inkMk id="175" creationId="{A0550A09-07FE-4771-B010-1A4CE6BCA69E}"/>
          </ac:inkMkLst>
        </pc:inkChg>
      </pc:sldChg>
      <pc:sldChg chg="addSp delSp modSp new mod modAnim">
        <pc:chgData name="朱 国庆" userId="ae32ab0b74cdd6f9" providerId="LiveId" clId="{BF73F445-2349-4FF9-880B-265186F3BC13}" dt="2022-03-26T02:42:57.430" v="2029"/>
        <pc:sldMkLst>
          <pc:docMk/>
          <pc:sldMk cId="3571592962" sldId="267"/>
        </pc:sldMkLst>
        <pc:spChg chg="add mod">
          <ac:chgData name="朱 国庆" userId="ae32ab0b74cdd6f9" providerId="LiveId" clId="{BF73F445-2349-4FF9-880B-265186F3BC13}" dt="2022-03-26T02:38:48.560" v="1996" actId="1076"/>
          <ac:spMkLst>
            <pc:docMk/>
            <pc:sldMk cId="3571592962" sldId="267"/>
            <ac:spMk id="2" creationId="{D7C45D87-E92A-4CA3-B690-F27F2A13FA8A}"/>
          </ac:spMkLst>
        </pc:spChg>
        <pc:spChg chg="add mod">
          <ac:chgData name="朱 国庆" userId="ae32ab0b74cdd6f9" providerId="LiveId" clId="{BF73F445-2349-4FF9-880B-265186F3BC13}" dt="2022-03-25T00:10:02.024" v="1660"/>
          <ac:spMkLst>
            <pc:docMk/>
            <pc:sldMk cId="3571592962" sldId="267"/>
            <ac:spMk id="3" creationId="{AA988E96-129D-4D0A-83DE-6CC9B1FDD45E}"/>
          </ac:spMkLst>
        </pc:spChg>
        <pc:spChg chg="add del mod">
          <ac:chgData name="朱 国庆" userId="ae32ab0b74cdd6f9" providerId="LiveId" clId="{BF73F445-2349-4FF9-880B-265186F3BC13}" dt="2022-03-26T01:46:15.534" v="1683" actId="47"/>
          <ac:spMkLst>
            <pc:docMk/>
            <pc:sldMk cId="3571592962" sldId="267"/>
            <ac:spMk id="4" creationId="{F999F590-A080-45B2-9618-EA5EA64F0BF3}"/>
          </ac:spMkLst>
        </pc:spChg>
        <pc:spChg chg="add mod">
          <ac:chgData name="朱 国庆" userId="ae32ab0b74cdd6f9" providerId="LiveId" clId="{BF73F445-2349-4FF9-880B-265186F3BC13}" dt="2022-03-26T01:42:52.962" v="1667" actId="1076"/>
          <ac:spMkLst>
            <pc:docMk/>
            <pc:sldMk cId="3571592962" sldId="267"/>
            <ac:spMk id="5" creationId="{D626B94B-4AA4-4413-9BAF-FE8CB1094B19}"/>
          </ac:spMkLst>
        </pc:spChg>
        <pc:spChg chg="add mod">
          <ac:chgData name="朱 国庆" userId="ae32ab0b74cdd6f9" providerId="LiveId" clId="{BF73F445-2349-4FF9-880B-265186F3BC13}" dt="2022-03-26T01:59:10.549" v="1735" actId="14100"/>
          <ac:spMkLst>
            <pc:docMk/>
            <pc:sldMk cId="3571592962" sldId="267"/>
            <ac:spMk id="8" creationId="{EDF9A749-6F69-4AE1-9817-309E78E50373}"/>
          </ac:spMkLst>
        </pc:spChg>
        <pc:spChg chg="add mod">
          <ac:chgData name="朱 国庆" userId="ae32ab0b74cdd6f9" providerId="LiveId" clId="{BF73F445-2349-4FF9-880B-265186F3BC13}" dt="2022-03-26T01:53:07.883" v="1714" actId="2085"/>
          <ac:spMkLst>
            <pc:docMk/>
            <pc:sldMk cId="3571592962" sldId="267"/>
            <ac:spMk id="9" creationId="{E040DD1C-49CB-425A-9BF0-0549BC1376DC}"/>
          </ac:spMkLst>
        </pc:spChg>
        <pc:spChg chg="add mod">
          <ac:chgData name="朱 国庆" userId="ae32ab0b74cdd6f9" providerId="LiveId" clId="{BF73F445-2349-4FF9-880B-265186F3BC13}" dt="2022-03-26T02:38:23.171" v="1993" actId="1076"/>
          <ac:spMkLst>
            <pc:docMk/>
            <pc:sldMk cId="3571592962" sldId="267"/>
            <ac:spMk id="10" creationId="{7D0511FF-2677-4983-918C-3B30AB3C7B45}"/>
          </ac:spMkLst>
        </pc:spChg>
        <pc:spChg chg="add del">
          <ac:chgData name="朱 国庆" userId="ae32ab0b74cdd6f9" providerId="LiveId" clId="{BF73F445-2349-4FF9-880B-265186F3BC13}" dt="2022-03-26T01:58:01.119" v="1731" actId="11529"/>
          <ac:spMkLst>
            <pc:docMk/>
            <pc:sldMk cId="3571592962" sldId="267"/>
            <ac:spMk id="11" creationId="{5B1A2A06-5870-4864-87A6-D751BF402CAC}"/>
          </ac:spMkLst>
        </pc:spChg>
        <pc:spChg chg="add del">
          <ac:chgData name="朱 国庆" userId="ae32ab0b74cdd6f9" providerId="LiveId" clId="{BF73F445-2349-4FF9-880B-265186F3BC13}" dt="2022-03-26T01:58:51.079" v="1733" actId="478"/>
          <ac:spMkLst>
            <pc:docMk/>
            <pc:sldMk cId="3571592962" sldId="267"/>
            <ac:spMk id="12" creationId="{127D650E-07C2-4B95-A949-255A11BFBCF7}"/>
          </ac:spMkLst>
        </pc:spChg>
        <pc:spChg chg="add mod">
          <ac:chgData name="朱 国庆" userId="ae32ab0b74cdd6f9" providerId="LiveId" clId="{BF73F445-2349-4FF9-880B-265186F3BC13}" dt="2022-03-26T02:03:23.061" v="1752" actId="1076"/>
          <ac:spMkLst>
            <pc:docMk/>
            <pc:sldMk cId="3571592962" sldId="267"/>
            <ac:spMk id="13" creationId="{363E997E-6FF9-4793-8D05-2D2C31954080}"/>
          </ac:spMkLst>
        </pc:spChg>
        <pc:spChg chg="add del mod">
          <ac:chgData name="朱 国庆" userId="ae32ab0b74cdd6f9" providerId="LiveId" clId="{BF73F445-2349-4FF9-880B-265186F3BC13}" dt="2022-03-26T02:28:24.581" v="1876" actId="478"/>
          <ac:spMkLst>
            <pc:docMk/>
            <pc:sldMk cId="3571592962" sldId="267"/>
            <ac:spMk id="14" creationId="{2C765E87-6FF1-4F33-A3AE-7AA1F5A11581}"/>
          </ac:spMkLst>
        </pc:spChg>
        <pc:spChg chg="add mod">
          <ac:chgData name="朱 国庆" userId="ae32ab0b74cdd6f9" providerId="LiveId" clId="{BF73F445-2349-4FF9-880B-265186F3BC13}" dt="2022-03-26T02:04:16.329" v="1758" actId="2711"/>
          <ac:spMkLst>
            <pc:docMk/>
            <pc:sldMk cId="3571592962" sldId="267"/>
            <ac:spMk id="15" creationId="{14435B14-4723-41C8-9699-F8DBA3DD10D8}"/>
          </ac:spMkLst>
        </pc:spChg>
        <pc:spChg chg="add mod">
          <ac:chgData name="朱 国庆" userId="ae32ab0b74cdd6f9" providerId="LiveId" clId="{BF73F445-2349-4FF9-880B-265186F3BC13}" dt="2022-03-26T02:37:53.860" v="1991" actId="164"/>
          <ac:spMkLst>
            <pc:docMk/>
            <pc:sldMk cId="3571592962" sldId="267"/>
            <ac:spMk id="16" creationId="{E3C9510F-2A12-47EA-A52E-93A74AAFB3A8}"/>
          </ac:spMkLst>
        </pc:spChg>
        <pc:spChg chg="add mod">
          <ac:chgData name="朱 国庆" userId="ae32ab0b74cdd6f9" providerId="LiveId" clId="{BF73F445-2349-4FF9-880B-265186F3BC13}" dt="2022-03-26T02:37:53.860" v="1991" actId="164"/>
          <ac:spMkLst>
            <pc:docMk/>
            <pc:sldMk cId="3571592962" sldId="267"/>
            <ac:spMk id="17" creationId="{95DE7884-B7DB-4B1A-B9FA-C7FA95549B4A}"/>
          </ac:spMkLst>
        </pc:spChg>
        <pc:spChg chg="add del">
          <ac:chgData name="朱 国庆" userId="ae32ab0b74cdd6f9" providerId="LiveId" clId="{BF73F445-2349-4FF9-880B-265186F3BC13}" dt="2022-03-26T02:06:03.774" v="1766" actId="11529"/>
          <ac:spMkLst>
            <pc:docMk/>
            <pc:sldMk cId="3571592962" sldId="267"/>
            <ac:spMk id="18" creationId="{45422B78-FD44-4E3F-B4B1-78EDC1E3BAE1}"/>
          </ac:spMkLst>
        </pc:spChg>
        <pc:spChg chg="add del mod">
          <ac:chgData name="朱 国庆" userId="ae32ab0b74cdd6f9" providerId="LiveId" clId="{BF73F445-2349-4FF9-880B-265186F3BC13}" dt="2022-03-26T02:07:22.756" v="1776" actId="478"/>
          <ac:spMkLst>
            <pc:docMk/>
            <pc:sldMk cId="3571592962" sldId="267"/>
            <ac:spMk id="19" creationId="{48521F5C-B9B5-449A-AB0C-F8ACE28F92AB}"/>
          </ac:spMkLst>
        </pc:spChg>
        <pc:spChg chg="add del">
          <ac:chgData name="朱 国庆" userId="ae32ab0b74cdd6f9" providerId="LiveId" clId="{BF73F445-2349-4FF9-880B-265186F3BC13}" dt="2022-03-26T02:09:57.216" v="1778" actId="478"/>
          <ac:spMkLst>
            <pc:docMk/>
            <pc:sldMk cId="3571592962" sldId="267"/>
            <ac:spMk id="20" creationId="{5B18189D-BD28-4A01-A2ED-88A2E75D4741}"/>
          </ac:spMkLst>
        </pc:spChg>
        <pc:spChg chg="add del">
          <ac:chgData name="朱 国庆" userId="ae32ab0b74cdd6f9" providerId="LiveId" clId="{BF73F445-2349-4FF9-880B-265186F3BC13}" dt="2022-03-26T02:14:43.418" v="1791" actId="478"/>
          <ac:spMkLst>
            <pc:docMk/>
            <pc:sldMk cId="3571592962" sldId="267"/>
            <ac:spMk id="21" creationId="{BFD757B9-4B1A-4072-BCF9-CBE643984C9D}"/>
          </ac:spMkLst>
        </pc:spChg>
        <pc:spChg chg="add del mod">
          <ac:chgData name="朱 国庆" userId="ae32ab0b74cdd6f9" providerId="LiveId" clId="{BF73F445-2349-4FF9-880B-265186F3BC13}" dt="2022-03-26T02:14:42.038" v="1790" actId="478"/>
          <ac:spMkLst>
            <pc:docMk/>
            <pc:sldMk cId="3571592962" sldId="267"/>
            <ac:spMk id="22" creationId="{E5C92238-C6B1-48DA-B6C6-64AA02377B68}"/>
          </ac:spMkLst>
        </pc:spChg>
        <pc:spChg chg="add del">
          <ac:chgData name="朱 国庆" userId="ae32ab0b74cdd6f9" providerId="LiveId" clId="{BF73F445-2349-4FF9-880B-265186F3BC13}" dt="2022-03-26T02:14:40.836" v="1789" actId="478"/>
          <ac:spMkLst>
            <pc:docMk/>
            <pc:sldMk cId="3571592962" sldId="267"/>
            <ac:spMk id="23" creationId="{4EFA1799-A036-42A0-9749-18E30B948893}"/>
          </ac:spMkLst>
        </pc:spChg>
        <pc:spChg chg="add del mod">
          <ac:chgData name="朱 国庆" userId="ae32ab0b74cdd6f9" providerId="LiveId" clId="{BF73F445-2349-4FF9-880B-265186F3BC13}" dt="2022-03-26T02:14:34.038" v="1788" actId="478"/>
          <ac:spMkLst>
            <pc:docMk/>
            <pc:sldMk cId="3571592962" sldId="267"/>
            <ac:spMk id="24" creationId="{0011786D-1002-4EC3-B87E-678498A51008}"/>
          </ac:spMkLst>
        </pc:spChg>
        <pc:spChg chg="add mod">
          <ac:chgData name="朱 国庆" userId="ae32ab0b74cdd6f9" providerId="LiveId" clId="{BF73F445-2349-4FF9-880B-265186F3BC13}" dt="2022-03-26T02:38:33.997" v="1995" actId="164"/>
          <ac:spMkLst>
            <pc:docMk/>
            <pc:sldMk cId="3571592962" sldId="267"/>
            <ac:spMk id="34" creationId="{67FB3998-5ED0-4932-8870-888835BB2EC3}"/>
          </ac:spMkLst>
        </pc:spChg>
        <pc:spChg chg="add mod">
          <ac:chgData name="朱 国庆" userId="ae32ab0b74cdd6f9" providerId="LiveId" clId="{BF73F445-2349-4FF9-880B-265186F3BC13}" dt="2022-03-26T02:37:53.860" v="1991" actId="164"/>
          <ac:spMkLst>
            <pc:docMk/>
            <pc:sldMk cId="3571592962" sldId="267"/>
            <ac:spMk id="35" creationId="{D5503468-CD1A-45BF-AEF4-2493AE0E9082}"/>
          </ac:spMkLst>
        </pc:spChg>
        <pc:spChg chg="add mod">
          <ac:chgData name="朱 国庆" userId="ae32ab0b74cdd6f9" providerId="LiveId" clId="{BF73F445-2349-4FF9-880B-265186F3BC13}" dt="2022-03-26T02:37:53.860" v="1991" actId="164"/>
          <ac:spMkLst>
            <pc:docMk/>
            <pc:sldMk cId="3571592962" sldId="267"/>
            <ac:spMk id="36" creationId="{FA02A32A-11D1-4AD4-B169-A8C3A0199C12}"/>
          </ac:spMkLst>
        </pc:spChg>
        <pc:spChg chg="add mod">
          <ac:chgData name="朱 国庆" userId="ae32ab0b74cdd6f9" providerId="LiveId" clId="{BF73F445-2349-4FF9-880B-265186F3BC13}" dt="2022-03-26T02:37:53.860" v="1991" actId="164"/>
          <ac:spMkLst>
            <pc:docMk/>
            <pc:sldMk cId="3571592962" sldId="267"/>
            <ac:spMk id="37" creationId="{1F0B0A21-39B6-4F1A-9D9D-32C269AE6AE2}"/>
          </ac:spMkLst>
        </pc:spChg>
        <pc:spChg chg="add mod">
          <ac:chgData name="朱 国庆" userId="ae32ab0b74cdd6f9" providerId="LiveId" clId="{BF73F445-2349-4FF9-880B-265186F3BC13}" dt="2022-03-26T02:41:54.155" v="2024" actId="164"/>
          <ac:spMkLst>
            <pc:docMk/>
            <pc:sldMk cId="3571592962" sldId="267"/>
            <ac:spMk id="118" creationId="{5D9A1A5A-03BE-4FE8-89D1-DDB2965BA766}"/>
          </ac:spMkLst>
        </pc:spChg>
        <pc:spChg chg="add mod">
          <ac:chgData name="朱 国庆" userId="ae32ab0b74cdd6f9" providerId="LiveId" clId="{BF73F445-2349-4FF9-880B-265186F3BC13}" dt="2022-03-26T02:41:54.155" v="2024" actId="164"/>
          <ac:spMkLst>
            <pc:docMk/>
            <pc:sldMk cId="3571592962" sldId="267"/>
            <ac:spMk id="119" creationId="{1EBEE869-A96F-4C2D-BC15-55120827972D}"/>
          </ac:spMkLst>
        </pc:spChg>
        <pc:grpChg chg="mod">
          <ac:chgData name="朱 国庆" userId="ae32ab0b74cdd6f9" providerId="LiveId" clId="{BF73F445-2349-4FF9-880B-265186F3BC13}" dt="2022-03-26T02:37:53.860" v="1991" actId="164"/>
          <ac:grpSpMkLst>
            <pc:docMk/>
            <pc:sldMk cId="3571592962" sldId="267"/>
            <ac:grpSpMk id="40" creationId="{384C0B48-22F9-46E0-9DFE-855513B63966}"/>
          </ac:grpSpMkLst>
        </pc:grpChg>
        <pc:grpChg chg="del mod">
          <ac:chgData name="朱 国庆" userId="ae32ab0b74cdd6f9" providerId="LiveId" clId="{BF73F445-2349-4FF9-880B-265186F3BC13}" dt="2022-03-26T02:29:26.461" v="1888"/>
          <ac:grpSpMkLst>
            <pc:docMk/>
            <pc:sldMk cId="3571592962" sldId="267"/>
            <ac:grpSpMk id="45" creationId="{B0235994-8105-4A81-AA67-8E26B5A54200}"/>
          </ac:grpSpMkLst>
        </pc:grpChg>
        <pc:grpChg chg="del mod">
          <ac:chgData name="朱 国庆" userId="ae32ab0b74cdd6f9" providerId="LiveId" clId="{BF73F445-2349-4FF9-880B-265186F3BC13}" dt="2022-03-26T02:29:29.021" v="1892"/>
          <ac:grpSpMkLst>
            <pc:docMk/>
            <pc:sldMk cId="3571592962" sldId="267"/>
            <ac:grpSpMk id="49" creationId="{E6E4A4C8-9B6C-45AD-AD07-71654795C33C}"/>
          </ac:grpSpMkLst>
        </pc:grpChg>
        <pc:grpChg chg="del mod">
          <ac:chgData name="朱 国庆" userId="ae32ab0b74cdd6f9" providerId="LiveId" clId="{BF73F445-2349-4FF9-880B-265186F3BC13}" dt="2022-03-26T02:29:29.880" v="1894"/>
          <ac:grpSpMkLst>
            <pc:docMk/>
            <pc:sldMk cId="3571592962" sldId="267"/>
            <ac:grpSpMk id="53" creationId="{3122ECDC-6C1C-4643-91B3-1DBD9060EA72}"/>
          </ac:grpSpMkLst>
        </pc:grpChg>
        <pc:grpChg chg="del mod">
          <ac:chgData name="朱 国庆" userId="ae32ab0b74cdd6f9" providerId="LiveId" clId="{BF73F445-2349-4FF9-880B-265186F3BC13}" dt="2022-03-26T02:29:31.531" v="1897"/>
          <ac:grpSpMkLst>
            <pc:docMk/>
            <pc:sldMk cId="3571592962" sldId="267"/>
            <ac:grpSpMk id="55" creationId="{038059EE-9952-4215-9F67-AA7B15968AC6}"/>
          </ac:grpSpMkLst>
        </pc:grpChg>
        <pc:grpChg chg="del mod">
          <ac:chgData name="朱 国庆" userId="ae32ab0b74cdd6f9" providerId="LiveId" clId="{BF73F445-2349-4FF9-880B-265186F3BC13}" dt="2022-03-26T02:29:33.650" v="1899"/>
          <ac:grpSpMkLst>
            <pc:docMk/>
            <pc:sldMk cId="3571592962" sldId="267"/>
            <ac:grpSpMk id="58" creationId="{47D14A87-D32B-4EB2-8BCC-FB9B3FF6415F}"/>
          </ac:grpSpMkLst>
        </pc:grpChg>
        <pc:grpChg chg="del mod">
          <ac:chgData name="朱 国庆" userId="ae32ab0b74cdd6f9" providerId="LiveId" clId="{BF73F445-2349-4FF9-880B-265186F3BC13}" dt="2022-03-26T02:29:36.231" v="1902"/>
          <ac:grpSpMkLst>
            <pc:docMk/>
            <pc:sldMk cId="3571592962" sldId="267"/>
            <ac:grpSpMk id="60" creationId="{19D5A410-0C98-4458-80B9-2A5082718361}"/>
          </ac:grpSpMkLst>
        </pc:grpChg>
        <pc:grpChg chg="del mod">
          <ac:chgData name="朱 国庆" userId="ae32ab0b74cdd6f9" providerId="LiveId" clId="{BF73F445-2349-4FF9-880B-265186F3BC13}" dt="2022-03-26T02:29:38.453" v="1905"/>
          <ac:grpSpMkLst>
            <pc:docMk/>
            <pc:sldMk cId="3571592962" sldId="267"/>
            <ac:grpSpMk id="63" creationId="{EEB385B1-9815-49B3-BDDF-FEB6B46091D3}"/>
          </ac:grpSpMkLst>
        </pc:grpChg>
        <pc:grpChg chg="mod">
          <ac:chgData name="朱 国庆" userId="ae32ab0b74cdd6f9" providerId="LiveId" clId="{BF73F445-2349-4FF9-880B-265186F3BC13}" dt="2022-03-26T02:37:53.860" v="1991" actId="164"/>
          <ac:grpSpMkLst>
            <pc:docMk/>
            <pc:sldMk cId="3571592962" sldId="267"/>
            <ac:grpSpMk id="66" creationId="{C9F46A15-57E1-4D84-BFEE-799D752997EE}"/>
          </ac:grpSpMkLst>
        </pc:grpChg>
        <pc:grpChg chg="del mod">
          <ac:chgData name="朱 国庆" userId="ae32ab0b74cdd6f9" providerId="LiveId" clId="{BF73F445-2349-4FF9-880B-265186F3BC13}" dt="2022-03-26T02:30:02.815" v="1922"/>
          <ac:grpSpMkLst>
            <pc:docMk/>
            <pc:sldMk cId="3571592962" sldId="267"/>
            <ac:grpSpMk id="69" creationId="{AAC30566-A82C-494E-A759-23EAB91C83F0}"/>
          </ac:grpSpMkLst>
        </pc:grpChg>
        <pc:grpChg chg="del mod">
          <ac:chgData name="朱 国庆" userId="ae32ab0b74cdd6f9" providerId="LiveId" clId="{BF73F445-2349-4FF9-880B-265186F3BC13}" dt="2022-03-26T02:30:04.730" v="1925"/>
          <ac:grpSpMkLst>
            <pc:docMk/>
            <pc:sldMk cId="3571592962" sldId="267"/>
            <ac:grpSpMk id="71" creationId="{B2A3E00A-0C1F-4BDE-97BC-6FADD7941C48}"/>
          </ac:grpSpMkLst>
        </pc:grpChg>
        <pc:grpChg chg="del mod">
          <ac:chgData name="朱 国庆" userId="ae32ab0b74cdd6f9" providerId="LiveId" clId="{BF73F445-2349-4FF9-880B-265186F3BC13}" dt="2022-03-26T02:30:06.299" v="1927"/>
          <ac:grpSpMkLst>
            <pc:docMk/>
            <pc:sldMk cId="3571592962" sldId="267"/>
            <ac:grpSpMk id="74" creationId="{32AF497B-35F6-478C-BB05-34302DC32B10}"/>
          </ac:grpSpMkLst>
        </pc:grpChg>
        <pc:grpChg chg="del mod">
          <ac:chgData name="朱 国庆" userId="ae32ab0b74cdd6f9" providerId="LiveId" clId="{BF73F445-2349-4FF9-880B-265186F3BC13}" dt="2022-03-26T02:30:08.990" v="1929"/>
          <ac:grpSpMkLst>
            <pc:docMk/>
            <pc:sldMk cId="3571592962" sldId="267"/>
            <ac:grpSpMk id="76" creationId="{1288EAF1-CA25-406B-A7D0-F6FC4A0D731C}"/>
          </ac:grpSpMkLst>
        </pc:grpChg>
        <pc:grpChg chg="add del mod">
          <ac:chgData name="朱 国庆" userId="ae32ab0b74cdd6f9" providerId="LiveId" clId="{BF73F445-2349-4FF9-880B-265186F3BC13}" dt="2022-03-26T02:37:53.860" v="1991" actId="164"/>
          <ac:grpSpMkLst>
            <pc:docMk/>
            <pc:sldMk cId="3571592962" sldId="267"/>
            <ac:grpSpMk id="78" creationId="{378C62C4-575B-4348-AA74-5A6F40865AB0}"/>
          </ac:grpSpMkLst>
        </pc:grpChg>
        <pc:grpChg chg="mod">
          <ac:chgData name="朱 国庆" userId="ae32ab0b74cdd6f9" providerId="LiveId" clId="{BF73F445-2349-4FF9-880B-265186F3BC13}" dt="2022-03-26T02:30:12.379" v="1933"/>
          <ac:grpSpMkLst>
            <pc:docMk/>
            <pc:sldMk cId="3571592962" sldId="267"/>
            <ac:grpSpMk id="80" creationId="{EEBF010F-387D-4663-A510-60F9AB997DEE}"/>
          </ac:grpSpMkLst>
        </pc:grpChg>
        <pc:grpChg chg="del mod">
          <ac:chgData name="朱 国庆" userId="ae32ab0b74cdd6f9" providerId="LiveId" clId="{BF73F445-2349-4FF9-880B-265186F3BC13}" dt="2022-03-26T02:30:24.640" v="1942"/>
          <ac:grpSpMkLst>
            <pc:docMk/>
            <pc:sldMk cId="3571592962" sldId="267"/>
            <ac:grpSpMk id="84" creationId="{313997EA-C3FA-4DBB-9BC2-FF6BB30C3370}"/>
          </ac:grpSpMkLst>
        </pc:grpChg>
        <pc:grpChg chg="del mod">
          <ac:chgData name="朱 国庆" userId="ae32ab0b74cdd6f9" providerId="LiveId" clId="{BF73F445-2349-4FF9-880B-265186F3BC13}" dt="2022-03-26T02:30:25.620" v="1945"/>
          <ac:grpSpMkLst>
            <pc:docMk/>
            <pc:sldMk cId="3571592962" sldId="267"/>
            <ac:grpSpMk id="89" creationId="{1ABB85E1-FE41-46CA-A45B-B11711DF5155}"/>
          </ac:grpSpMkLst>
        </pc:grpChg>
        <pc:grpChg chg="del mod">
          <ac:chgData name="朱 国庆" userId="ae32ab0b74cdd6f9" providerId="LiveId" clId="{BF73F445-2349-4FF9-880B-265186F3BC13}" dt="2022-03-26T02:30:26.739" v="1947"/>
          <ac:grpSpMkLst>
            <pc:docMk/>
            <pc:sldMk cId="3571592962" sldId="267"/>
            <ac:grpSpMk id="92" creationId="{2FFC595D-40D0-4F22-8F1A-3622F1196EC6}"/>
          </ac:grpSpMkLst>
        </pc:grpChg>
        <pc:grpChg chg="mod">
          <ac:chgData name="朱 国庆" userId="ae32ab0b74cdd6f9" providerId="LiveId" clId="{BF73F445-2349-4FF9-880B-265186F3BC13}" dt="2022-03-26T02:38:33.997" v="1995" actId="164"/>
          <ac:grpSpMkLst>
            <pc:docMk/>
            <pc:sldMk cId="3571592962" sldId="267"/>
            <ac:grpSpMk id="94" creationId="{10F9CE2D-E1BD-40B5-801F-044DC36777CA}"/>
          </ac:grpSpMkLst>
        </pc:grpChg>
        <pc:grpChg chg="del mod">
          <ac:chgData name="朱 国庆" userId="ae32ab0b74cdd6f9" providerId="LiveId" clId="{BF73F445-2349-4FF9-880B-265186F3BC13}" dt="2022-03-26T02:30:32.759" v="1953"/>
          <ac:grpSpMkLst>
            <pc:docMk/>
            <pc:sldMk cId="3571592962" sldId="267"/>
            <ac:grpSpMk id="98" creationId="{B98E9485-32F0-4D4E-B23C-57CE199F18C3}"/>
          </ac:grpSpMkLst>
        </pc:grpChg>
        <pc:grpChg chg="del mod">
          <ac:chgData name="朱 国庆" userId="ae32ab0b74cdd6f9" providerId="LiveId" clId="{BF73F445-2349-4FF9-880B-265186F3BC13}" dt="2022-03-26T02:31:07.149" v="1966"/>
          <ac:grpSpMkLst>
            <pc:docMk/>
            <pc:sldMk cId="3571592962" sldId="267"/>
            <ac:grpSpMk id="100" creationId="{FDD342E4-52E5-49F2-87E6-4C757DDE15E0}"/>
          </ac:grpSpMkLst>
        </pc:grpChg>
        <pc:grpChg chg="del mod">
          <ac:chgData name="朱 国庆" userId="ae32ab0b74cdd6f9" providerId="LiveId" clId="{BF73F445-2349-4FF9-880B-265186F3BC13}" dt="2022-03-26T02:31:07.140" v="1962"/>
          <ac:grpSpMkLst>
            <pc:docMk/>
            <pc:sldMk cId="3571592962" sldId="267"/>
            <ac:grpSpMk id="106" creationId="{FE554159-D406-4DE9-BABE-B37D32AACBC0}"/>
          </ac:grpSpMkLst>
        </pc:grpChg>
        <pc:grpChg chg="add mod">
          <ac:chgData name="朱 国庆" userId="ae32ab0b74cdd6f9" providerId="LiveId" clId="{BF73F445-2349-4FF9-880B-265186F3BC13}" dt="2022-03-26T02:37:53.860" v="1991" actId="164"/>
          <ac:grpSpMkLst>
            <pc:docMk/>
            <pc:sldMk cId="3571592962" sldId="267"/>
            <ac:grpSpMk id="116" creationId="{39AF4372-F4D1-4C75-B493-260C53A48A24}"/>
          </ac:grpSpMkLst>
        </pc:grpChg>
        <pc:grpChg chg="add mod">
          <ac:chgData name="朱 国庆" userId="ae32ab0b74cdd6f9" providerId="LiveId" clId="{BF73F445-2349-4FF9-880B-265186F3BC13}" dt="2022-03-26T02:38:33.997" v="1995" actId="164"/>
          <ac:grpSpMkLst>
            <pc:docMk/>
            <pc:sldMk cId="3571592962" sldId="267"/>
            <ac:grpSpMk id="117" creationId="{7BB3A4F1-11E4-4712-8E6A-1D8D34B47B05}"/>
          </ac:grpSpMkLst>
        </pc:grpChg>
        <pc:grpChg chg="add mod">
          <ac:chgData name="朱 国庆" userId="ae32ab0b74cdd6f9" providerId="LiveId" clId="{BF73F445-2349-4FF9-880B-265186F3BC13}" dt="2022-03-26T02:41:58.830" v="2025" actId="1076"/>
          <ac:grpSpMkLst>
            <pc:docMk/>
            <pc:sldMk cId="3571592962" sldId="267"/>
            <ac:grpSpMk id="120" creationId="{D30413D4-9075-4677-AE93-070D0B7C86D9}"/>
          </ac:grpSpMkLst>
        </pc:grpChg>
        <pc:picChg chg="add del mod">
          <ac:chgData name="朱 国庆" userId="ae32ab0b74cdd6f9" providerId="LiveId" clId="{BF73F445-2349-4FF9-880B-265186F3BC13}" dt="2022-03-26T02:17:28.348" v="1806" actId="478"/>
          <ac:picMkLst>
            <pc:docMk/>
            <pc:sldMk cId="3571592962" sldId="267"/>
            <ac:picMk id="26" creationId="{6D3462C3-F712-46B3-8A86-CF3D94078E09}"/>
          </ac:picMkLst>
        </pc:picChg>
        <pc:picChg chg="add del mod">
          <ac:chgData name="朱 国庆" userId="ae32ab0b74cdd6f9" providerId="LiveId" clId="{BF73F445-2349-4FF9-880B-265186F3BC13}" dt="2022-03-26T02:17:28.348" v="1806" actId="478"/>
          <ac:picMkLst>
            <pc:docMk/>
            <pc:sldMk cId="3571592962" sldId="267"/>
            <ac:picMk id="28" creationId="{32264B5A-3386-4187-B02E-B040CFE002C3}"/>
          </ac:picMkLst>
        </pc:picChg>
        <pc:picChg chg="add mod">
          <ac:chgData name="朱 国庆" userId="ae32ab0b74cdd6f9" providerId="LiveId" clId="{BF73F445-2349-4FF9-880B-265186F3BC13}" dt="2022-03-26T02:37:53.860" v="1991" actId="164"/>
          <ac:picMkLst>
            <pc:docMk/>
            <pc:sldMk cId="3571592962" sldId="267"/>
            <ac:picMk id="30" creationId="{D9405913-2CA0-414E-8968-0BBEB1B74147}"/>
          </ac:picMkLst>
        </pc:picChg>
        <pc:picChg chg="add del mod">
          <ac:chgData name="朱 国庆" userId="ae32ab0b74cdd6f9" providerId="LiveId" clId="{BF73F445-2349-4FF9-880B-265186F3BC13}" dt="2022-03-26T02:19:30.618" v="1820" actId="478"/>
          <ac:picMkLst>
            <pc:docMk/>
            <pc:sldMk cId="3571592962" sldId="267"/>
            <ac:picMk id="31" creationId="{43C0353E-F446-4737-9927-8A63E944FDA0}"/>
          </ac:picMkLst>
        </pc:picChg>
        <pc:picChg chg="add mod">
          <ac:chgData name="朱 国庆" userId="ae32ab0b74cdd6f9" providerId="LiveId" clId="{BF73F445-2349-4FF9-880B-265186F3BC13}" dt="2022-03-26T02:37:53.860" v="1991" actId="164"/>
          <ac:picMkLst>
            <pc:docMk/>
            <pc:sldMk cId="3571592962" sldId="267"/>
            <ac:picMk id="33" creationId="{EC1F1330-D6CC-4A80-8AB2-82A60264A614}"/>
          </ac:picMkLst>
        </pc:picChg>
        <pc:picChg chg="add del mod">
          <ac:chgData name="朱 国庆" userId="ae32ab0b74cdd6f9" providerId="LiveId" clId="{BF73F445-2349-4FF9-880B-265186F3BC13}" dt="2022-03-26T02:32:40.050" v="1976" actId="478"/>
          <ac:picMkLst>
            <pc:docMk/>
            <pc:sldMk cId="3571592962" sldId="267"/>
            <ac:picMk id="111" creationId="{79D84C46-7D82-4BAD-A46A-4398603E63C3}"/>
          </ac:picMkLst>
        </pc:picChg>
        <pc:picChg chg="add mod">
          <ac:chgData name="朱 国庆" userId="ae32ab0b74cdd6f9" providerId="LiveId" clId="{BF73F445-2349-4FF9-880B-265186F3BC13}" dt="2022-03-26T02:33:42.259" v="1987" actId="207"/>
          <ac:picMkLst>
            <pc:docMk/>
            <pc:sldMk cId="3571592962" sldId="267"/>
            <ac:picMk id="113" creationId="{34D6F60C-AF6E-435D-9F7E-4D80A460EB45}"/>
          </ac:picMkLst>
        </pc:picChg>
        <pc:picChg chg="add mod">
          <ac:chgData name="朱 国庆" userId="ae32ab0b74cdd6f9" providerId="LiveId" clId="{BF73F445-2349-4FF9-880B-265186F3BC13}" dt="2022-03-26T02:41:54.155" v="2024" actId="164"/>
          <ac:picMkLst>
            <pc:docMk/>
            <pc:sldMk cId="3571592962" sldId="267"/>
            <ac:picMk id="115" creationId="{0D7AFA55-C971-4C2C-A3A3-FE3683E5E340}"/>
          </ac:picMkLst>
        </pc:picChg>
        <pc:inkChg chg="add mod">
          <ac:chgData name="朱 国庆" userId="ae32ab0b74cdd6f9" providerId="LiveId" clId="{BF73F445-2349-4FF9-880B-265186F3BC13}" dt="2022-03-26T02:28:48.701" v="1879"/>
          <ac:inkMkLst>
            <pc:docMk/>
            <pc:sldMk cId="3571592962" sldId="267"/>
            <ac:inkMk id="38" creationId="{93D3A181-84B3-4A5D-BC18-AED1CB2B3951}"/>
          </ac:inkMkLst>
        </pc:inkChg>
        <pc:inkChg chg="add mod">
          <ac:chgData name="朱 国庆" userId="ae32ab0b74cdd6f9" providerId="LiveId" clId="{BF73F445-2349-4FF9-880B-265186F3BC13}" dt="2022-03-26T02:28:48.701" v="1879"/>
          <ac:inkMkLst>
            <pc:docMk/>
            <pc:sldMk cId="3571592962" sldId="267"/>
            <ac:inkMk id="39" creationId="{10D254DE-11C9-4630-B8D8-E71EAE74F6B5}"/>
          </ac:inkMkLst>
        </pc:inkChg>
        <pc:inkChg chg="add mod">
          <ac:chgData name="朱 国庆" userId="ae32ab0b74cdd6f9" providerId="LiveId" clId="{BF73F445-2349-4FF9-880B-265186F3BC13}" dt="2022-03-26T02:37:53.860" v="1991" actId="164"/>
          <ac:inkMkLst>
            <pc:docMk/>
            <pc:sldMk cId="3571592962" sldId="267"/>
            <ac:inkMk id="41" creationId="{13A5A328-BC96-4C95-83ED-0C5C3559C9E0}"/>
          </ac:inkMkLst>
        </pc:inkChg>
        <pc:inkChg chg="add del mod">
          <ac:chgData name="朱 国庆" userId="ae32ab0b74cdd6f9" providerId="LiveId" clId="{BF73F445-2349-4FF9-880B-265186F3BC13}" dt="2022-03-26T02:29:52.910" v="1912"/>
          <ac:inkMkLst>
            <pc:docMk/>
            <pc:sldMk cId="3571592962" sldId="267"/>
            <ac:inkMk id="42" creationId="{56BC73B9-1D96-472A-B2C5-48B46BCDF54B}"/>
          </ac:inkMkLst>
        </pc:inkChg>
        <pc:inkChg chg="add mod">
          <ac:chgData name="朱 国庆" userId="ae32ab0b74cdd6f9" providerId="LiveId" clId="{BF73F445-2349-4FF9-880B-265186F3BC13}" dt="2022-03-26T02:29:52.910" v="1917"/>
          <ac:inkMkLst>
            <pc:docMk/>
            <pc:sldMk cId="3571592962" sldId="267"/>
            <ac:inkMk id="43" creationId="{3E2B8FA1-F772-4344-9B79-83D444BB5022}"/>
          </ac:inkMkLst>
        </pc:inkChg>
        <pc:inkChg chg="add del mod">
          <ac:chgData name="朱 国庆" userId="ae32ab0b74cdd6f9" providerId="LiveId" clId="{BF73F445-2349-4FF9-880B-265186F3BC13}" dt="2022-03-26T02:29:52.910" v="1906"/>
          <ac:inkMkLst>
            <pc:docMk/>
            <pc:sldMk cId="3571592962" sldId="267"/>
            <ac:inkMk id="44" creationId="{2F1B7B4D-30CA-46C5-A4C0-74D9569D24CB}"/>
          </ac:inkMkLst>
        </pc:inkChg>
        <pc:inkChg chg="add mod">
          <ac:chgData name="朱 国庆" userId="ae32ab0b74cdd6f9" providerId="LiveId" clId="{BF73F445-2349-4FF9-880B-265186F3BC13}" dt="2022-03-26T02:29:52.910" v="1917"/>
          <ac:inkMkLst>
            <pc:docMk/>
            <pc:sldMk cId="3571592962" sldId="267"/>
            <ac:inkMk id="46" creationId="{059A22EB-15EB-4919-B08B-1E4F7BC5638A}"/>
          </ac:inkMkLst>
        </pc:inkChg>
        <pc:inkChg chg="add mod">
          <ac:chgData name="朱 国庆" userId="ae32ab0b74cdd6f9" providerId="LiveId" clId="{BF73F445-2349-4FF9-880B-265186F3BC13}" dt="2022-03-26T02:29:52.910" v="1917"/>
          <ac:inkMkLst>
            <pc:docMk/>
            <pc:sldMk cId="3571592962" sldId="267"/>
            <ac:inkMk id="47" creationId="{8B5E92F5-69A9-4045-923F-83903DCC0B54}"/>
          </ac:inkMkLst>
        </pc:inkChg>
        <pc:inkChg chg="add del mod">
          <ac:chgData name="朱 国庆" userId="ae32ab0b74cdd6f9" providerId="LiveId" clId="{BF73F445-2349-4FF9-880B-265186F3BC13}" dt="2022-03-26T02:29:52.910" v="1908"/>
          <ac:inkMkLst>
            <pc:docMk/>
            <pc:sldMk cId="3571592962" sldId="267"/>
            <ac:inkMk id="48" creationId="{D4666FBE-2124-42D0-B5DD-C4DBB7539038}"/>
          </ac:inkMkLst>
        </pc:inkChg>
        <pc:inkChg chg="add del mod">
          <ac:chgData name="朱 国庆" userId="ae32ab0b74cdd6f9" providerId="LiveId" clId="{BF73F445-2349-4FF9-880B-265186F3BC13}" dt="2022-03-26T02:29:52.910" v="1914"/>
          <ac:inkMkLst>
            <pc:docMk/>
            <pc:sldMk cId="3571592962" sldId="267"/>
            <ac:inkMk id="50" creationId="{4E775E46-EEBF-42FB-B13A-C04B27A0BCF3}"/>
          </ac:inkMkLst>
        </pc:inkChg>
        <pc:inkChg chg="add del mod">
          <ac:chgData name="朱 国庆" userId="ae32ab0b74cdd6f9" providerId="LiveId" clId="{BF73F445-2349-4FF9-880B-265186F3BC13}" dt="2022-03-26T02:29:52.910" v="1909"/>
          <ac:inkMkLst>
            <pc:docMk/>
            <pc:sldMk cId="3571592962" sldId="267"/>
            <ac:inkMk id="51" creationId="{6856F294-B7C6-4514-85BB-0924329431B5}"/>
          </ac:inkMkLst>
        </pc:inkChg>
        <pc:inkChg chg="add del mod">
          <ac:chgData name="朱 国庆" userId="ae32ab0b74cdd6f9" providerId="LiveId" clId="{BF73F445-2349-4FF9-880B-265186F3BC13}" dt="2022-03-26T02:29:52.910" v="1910"/>
          <ac:inkMkLst>
            <pc:docMk/>
            <pc:sldMk cId="3571592962" sldId="267"/>
            <ac:inkMk id="52" creationId="{D01CA7EC-0C98-490A-839F-67F3BC04BD6F}"/>
          </ac:inkMkLst>
        </pc:inkChg>
        <pc:inkChg chg="add del mod">
          <ac:chgData name="朱 国庆" userId="ae32ab0b74cdd6f9" providerId="LiveId" clId="{BF73F445-2349-4FF9-880B-265186F3BC13}" dt="2022-03-26T02:29:52.910" v="1916"/>
          <ac:inkMkLst>
            <pc:docMk/>
            <pc:sldMk cId="3571592962" sldId="267"/>
            <ac:inkMk id="54" creationId="{2B9B17B2-DAC4-45CF-9670-28FA2C789A85}"/>
          </ac:inkMkLst>
        </pc:inkChg>
        <pc:inkChg chg="add mod">
          <ac:chgData name="朱 国庆" userId="ae32ab0b74cdd6f9" providerId="LiveId" clId="{BF73F445-2349-4FF9-880B-265186F3BC13}" dt="2022-03-26T02:29:52.910" v="1917"/>
          <ac:inkMkLst>
            <pc:docMk/>
            <pc:sldMk cId="3571592962" sldId="267"/>
            <ac:inkMk id="56" creationId="{A7876C30-12EC-44F5-8E1C-1CABB47C0CD4}"/>
          </ac:inkMkLst>
        </pc:inkChg>
        <pc:inkChg chg="add del mod">
          <ac:chgData name="朱 国庆" userId="ae32ab0b74cdd6f9" providerId="LiveId" clId="{BF73F445-2349-4FF9-880B-265186F3BC13}" dt="2022-03-26T02:29:52.910" v="1913"/>
          <ac:inkMkLst>
            <pc:docMk/>
            <pc:sldMk cId="3571592962" sldId="267"/>
            <ac:inkMk id="57" creationId="{27B9C64F-7BE9-439E-BB83-9105A927EC7D}"/>
          </ac:inkMkLst>
        </pc:inkChg>
        <pc:inkChg chg="add del mod">
          <ac:chgData name="朱 国庆" userId="ae32ab0b74cdd6f9" providerId="LiveId" clId="{BF73F445-2349-4FF9-880B-265186F3BC13}" dt="2022-03-26T02:29:52.910" v="1907"/>
          <ac:inkMkLst>
            <pc:docMk/>
            <pc:sldMk cId="3571592962" sldId="267"/>
            <ac:inkMk id="59" creationId="{967B3338-0CB6-48BA-A3B4-C6EF4A58F98D}"/>
          </ac:inkMkLst>
        </pc:inkChg>
        <pc:inkChg chg="add del mod">
          <ac:chgData name="朱 国庆" userId="ae32ab0b74cdd6f9" providerId="LiveId" clId="{BF73F445-2349-4FF9-880B-265186F3BC13}" dt="2022-03-26T02:29:52.910" v="1917"/>
          <ac:inkMkLst>
            <pc:docMk/>
            <pc:sldMk cId="3571592962" sldId="267"/>
            <ac:inkMk id="61" creationId="{9D92F80C-E6B7-46D3-8269-27BD882C56B8}"/>
          </ac:inkMkLst>
        </pc:inkChg>
        <pc:inkChg chg="add del mod">
          <ac:chgData name="朱 国庆" userId="ae32ab0b74cdd6f9" providerId="LiveId" clId="{BF73F445-2349-4FF9-880B-265186F3BC13}" dt="2022-03-26T02:29:52.910" v="1911"/>
          <ac:inkMkLst>
            <pc:docMk/>
            <pc:sldMk cId="3571592962" sldId="267"/>
            <ac:inkMk id="62" creationId="{A9720787-B480-4A44-A187-8733B5FC2ED9}"/>
          </ac:inkMkLst>
        </pc:inkChg>
        <pc:inkChg chg="add mod">
          <ac:chgData name="朱 国庆" userId="ae32ab0b74cdd6f9" providerId="LiveId" clId="{BF73F445-2349-4FF9-880B-265186F3BC13}" dt="2022-03-26T02:29:52.910" v="1917"/>
          <ac:inkMkLst>
            <pc:docMk/>
            <pc:sldMk cId="3571592962" sldId="267"/>
            <ac:inkMk id="64" creationId="{FDFF41C4-49BD-4A27-9694-588C391C40DE}"/>
          </ac:inkMkLst>
        </pc:inkChg>
        <pc:inkChg chg="add del mod">
          <ac:chgData name="朱 国庆" userId="ae32ab0b74cdd6f9" providerId="LiveId" clId="{BF73F445-2349-4FF9-880B-265186F3BC13}" dt="2022-03-26T02:29:52.910" v="1915"/>
          <ac:inkMkLst>
            <pc:docMk/>
            <pc:sldMk cId="3571592962" sldId="267"/>
            <ac:inkMk id="65" creationId="{C90EB322-9315-49BC-8648-335D595D2450}"/>
          </ac:inkMkLst>
        </pc:inkChg>
        <pc:inkChg chg="add mod">
          <ac:chgData name="朱 国庆" userId="ae32ab0b74cdd6f9" providerId="LiveId" clId="{BF73F445-2349-4FF9-880B-265186F3BC13}" dt="2022-03-26T02:30:12.379" v="1933"/>
          <ac:inkMkLst>
            <pc:docMk/>
            <pc:sldMk cId="3571592962" sldId="267"/>
            <ac:inkMk id="67" creationId="{335E4C8B-D272-407D-AF83-AEB153986A62}"/>
          </ac:inkMkLst>
        </pc:inkChg>
        <pc:inkChg chg="add mod">
          <ac:chgData name="朱 国庆" userId="ae32ab0b74cdd6f9" providerId="LiveId" clId="{BF73F445-2349-4FF9-880B-265186F3BC13}" dt="2022-03-26T02:30:12.379" v="1933"/>
          <ac:inkMkLst>
            <pc:docMk/>
            <pc:sldMk cId="3571592962" sldId="267"/>
            <ac:inkMk id="68" creationId="{3F047CC2-152F-4ECB-A3CB-3E88A0D70479}"/>
          </ac:inkMkLst>
        </pc:inkChg>
        <pc:inkChg chg="add mod">
          <ac:chgData name="朱 国庆" userId="ae32ab0b74cdd6f9" providerId="LiveId" clId="{BF73F445-2349-4FF9-880B-265186F3BC13}" dt="2022-03-26T02:30:12.379" v="1933"/>
          <ac:inkMkLst>
            <pc:docMk/>
            <pc:sldMk cId="3571592962" sldId="267"/>
            <ac:inkMk id="70" creationId="{8E2BCACC-7FFC-403E-998E-A1760C7A571A}"/>
          </ac:inkMkLst>
        </pc:inkChg>
        <pc:inkChg chg="add mod">
          <ac:chgData name="朱 国庆" userId="ae32ab0b74cdd6f9" providerId="LiveId" clId="{BF73F445-2349-4FF9-880B-265186F3BC13}" dt="2022-03-26T02:30:12.379" v="1933"/>
          <ac:inkMkLst>
            <pc:docMk/>
            <pc:sldMk cId="3571592962" sldId="267"/>
            <ac:inkMk id="72" creationId="{6B9CA226-F5B2-40FC-81AD-B380FB3FFA07}"/>
          </ac:inkMkLst>
        </pc:inkChg>
        <pc:inkChg chg="add mod">
          <ac:chgData name="朱 国庆" userId="ae32ab0b74cdd6f9" providerId="LiveId" clId="{BF73F445-2349-4FF9-880B-265186F3BC13}" dt="2022-03-26T02:30:12.379" v="1933"/>
          <ac:inkMkLst>
            <pc:docMk/>
            <pc:sldMk cId="3571592962" sldId="267"/>
            <ac:inkMk id="73" creationId="{0D1BC765-1BB9-4F10-AF27-D136753D6077}"/>
          </ac:inkMkLst>
        </pc:inkChg>
        <pc:inkChg chg="add mod">
          <ac:chgData name="朱 国庆" userId="ae32ab0b74cdd6f9" providerId="LiveId" clId="{BF73F445-2349-4FF9-880B-265186F3BC13}" dt="2022-03-26T02:30:12.379" v="1933"/>
          <ac:inkMkLst>
            <pc:docMk/>
            <pc:sldMk cId="3571592962" sldId="267"/>
            <ac:inkMk id="75" creationId="{9D30F60B-7340-4F94-8B45-128AB3632567}"/>
          </ac:inkMkLst>
        </pc:inkChg>
        <pc:inkChg chg="add mod">
          <ac:chgData name="朱 国庆" userId="ae32ab0b74cdd6f9" providerId="LiveId" clId="{BF73F445-2349-4FF9-880B-265186F3BC13}" dt="2022-03-26T02:30:12.379" v="1933"/>
          <ac:inkMkLst>
            <pc:docMk/>
            <pc:sldMk cId="3571592962" sldId="267"/>
            <ac:inkMk id="77" creationId="{E199FC22-33C2-48E4-A6DA-104E1C7FE268}"/>
          </ac:inkMkLst>
        </pc:inkChg>
        <pc:inkChg chg="add del mod">
          <ac:chgData name="朱 国庆" userId="ae32ab0b74cdd6f9" providerId="LiveId" clId="{BF73F445-2349-4FF9-880B-265186F3BC13}" dt="2022-03-26T02:30:12.379" v="1933"/>
          <ac:inkMkLst>
            <pc:docMk/>
            <pc:sldMk cId="3571592962" sldId="267"/>
            <ac:inkMk id="79" creationId="{9DB3F8DD-475A-462D-858C-4C12545D1837}"/>
          </ac:inkMkLst>
        </pc:inkChg>
        <pc:inkChg chg="add mod">
          <ac:chgData name="朱 国庆" userId="ae32ab0b74cdd6f9" providerId="LiveId" clId="{BF73F445-2349-4FF9-880B-265186F3BC13}" dt="2022-03-26T02:30:26.739" v="1947"/>
          <ac:inkMkLst>
            <pc:docMk/>
            <pc:sldMk cId="3571592962" sldId="267"/>
            <ac:inkMk id="81" creationId="{6D04CA6E-C102-4AC7-9F60-7D7B3F55809E}"/>
          </ac:inkMkLst>
        </pc:inkChg>
        <pc:inkChg chg="add mod">
          <ac:chgData name="朱 国庆" userId="ae32ab0b74cdd6f9" providerId="LiveId" clId="{BF73F445-2349-4FF9-880B-265186F3BC13}" dt="2022-03-26T02:30:26.739" v="1947"/>
          <ac:inkMkLst>
            <pc:docMk/>
            <pc:sldMk cId="3571592962" sldId="267"/>
            <ac:inkMk id="82" creationId="{529E68A7-FC69-4AF9-A1FA-66C8D707E9F6}"/>
          </ac:inkMkLst>
        </pc:inkChg>
        <pc:inkChg chg="add mod">
          <ac:chgData name="朱 国庆" userId="ae32ab0b74cdd6f9" providerId="LiveId" clId="{BF73F445-2349-4FF9-880B-265186F3BC13}" dt="2022-03-26T02:30:26.739" v="1947"/>
          <ac:inkMkLst>
            <pc:docMk/>
            <pc:sldMk cId="3571592962" sldId="267"/>
            <ac:inkMk id="83" creationId="{4662E3F2-C665-4C0A-8634-DFFEBCEC6053}"/>
          </ac:inkMkLst>
        </pc:inkChg>
        <pc:inkChg chg="add mod">
          <ac:chgData name="朱 国庆" userId="ae32ab0b74cdd6f9" providerId="LiveId" clId="{BF73F445-2349-4FF9-880B-265186F3BC13}" dt="2022-03-26T02:30:26.739" v="1947"/>
          <ac:inkMkLst>
            <pc:docMk/>
            <pc:sldMk cId="3571592962" sldId="267"/>
            <ac:inkMk id="85" creationId="{4385DAC7-E7DB-4086-97E8-DCF33ABE4C1A}"/>
          </ac:inkMkLst>
        </pc:inkChg>
        <pc:inkChg chg="add mod">
          <ac:chgData name="朱 国庆" userId="ae32ab0b74cdd6f9" providerId="LiveId" clId="{BF73F445-2349-4FF9-880B-265186F3BC13}" dt="2022-03-26T02:30:26.739" v="1947"/>
          <ac:inkMkLst>
            <pc:docMk/>
            <pc:sldMk cId="3571592962" sldId="267"/>
            <ac:inkMk id="86" creationId="{4E011BB3-4134-4FC8-BFC5-12ABB7709C67}"/>
          </ac:inkMkLst>
        </pc:inkChg>
        <pc:inkChg chg="add mod">
          <ac:chgData name="朱 国庆" userId="ae32ab0b74cdd6f9" providerId="LiveId" clId="{BF73F445-2349-4FF9-880B-265186F3BC13}" dt="2022-03-26T02:30:26.739" v="1947"/>
          <ac:inkMkLst>
            <pc:docMk/>
            <pc:sldMk cId="3571592962" sldId="267"/>
            <ac:inkMk id="87" creationId="{9E8BC858-7C82-4490-B006-F05D8B5DF686}"/>
          </ac:inkMkLst>
        </pc:inkChg>
        <pc:inkChg chg="add mod">
          <ac:chgData name="朱 国庆" userId="ae32ab0b74cdd6f9" providerId="LiveId" clId="{BF73F445-2349-4FF9-880B-265186F3BC13}" dt="2022-03-26T02:30:26.739" v="1947"/>
          <ac:inkMkLst>
            <pc:docMk/>
            <pc:sldMk cId="3571592962" sldId="267"/>
            <ac:inkMk id="88" creationId="{6496B5A5-AFE1-483F-9902-DFF14D718028}"/>
          </ac:inkMkLst>
        </pc:inkChg>
        <pc:inkChg chg="add mod">
          <ac:chgData name="朱 国庆" userId="ae32ab0b74cdd6f9" providerId="LiveId" clId="{BF73F445-2349-4FF9-880B-265186F3BC13}" dt="2022-03-26T02:30:26.739" v="1947"/>
          <ac:inkMkLst>
            <pc:docMk/>
            <pc:sldMk cId="3571592962" sldId="267"/>
            <ac:inkMk id="90" creationId="{B642CB5E-B8AC-4BD0-8FFC-22425A6A5891}"/>
          </ac:inkMkLst>
        </pc:inkChg>
        <pc:inkChg chg="add mod">
          <ac:chgData name="朱 国庆" userId="ae32ab0b74cdd6f9" providerId="LiveId" clId="{BF73F445-2349-4FF9-880B-265186F3BC13}" dt="2022-03-26T02:30:26.739" v="1947"/>
          <ac:inkMkLst>
            <pc:docMk/>
            <pc:sldMk cId="3571592962" sldId="267"/>
            <ac:inkMk id="91" creationId="{C23A7D52-2E6F-4C72-80D1-18BECE9B6016}"/>
          </ac:inkMkLst>
        </pc:inkChg>
        <pc:inkChg chg="add mod">
          <ac:chgData name="朱 国庆" userId="ae32ab0b74cdd6f9" providerId="LiveId" clId="{BF73F445-2349-4FF9-880B-265186F3BC13}" dt="2022-03-26T02:30:26.739" v="1947"/>
          <ac:inkMkLst>
            <pc:docMk/>
            <pc:sldMk cId="3571592962" sldId="267"/>
            <ac:inkMk id="93" creationId="{521A35BE-3DBE-4641-AD0B-DABC5B3230AE}"/>
          </ac:inkMkLst>
        </pc:inkChg>
        <pc:inkChg chg="add del mod">
          <ac:chgData name="朱 国庆" userId="ae32ab0b74cdd6f9" providerId="LiveId" clId="{BF73F445-2349-4FF9-880B-265186F3BC13}" dt="2022-03-26T02:31:07.149" v="1968"/>
          <ac:inkMkLst>
            <pc:docMk/>
            <pc:sldMk cId="3571592962" sldId="267"/>
            <ac:inkMk id="95" creationId="{18725498-8458-4350-8B4F-DB3FD8D852A0}"/>
          </ac:inkMkLst>
        </pc:inkChg>
        <pc:inkChg chg="add del mod">
          <ac:chgData name="朱 国庆" userId="ae32ab0b74cdd6f9" providerId="LiveId" clId="{BF73F445-2349-4FF9-880B-265186F3BC13}" dt="2022-03-26T02:31:07.149" v="1966"/>
          <ac:inkMkLst>
            <pc:docMk/>
            <pc:sldMk cId="3571592962" sldId="267"/>
            <ac:inkMk id="96" creationId="{9E0AC1B1-E73C-4E1B-BF3E-2201A3B7EC39}"/>
          </ac:inkMkLst>
        </pc:inkChg>
        <pc:inkChg chg="add del mod">
          <ac:chgData name="朱 国庆" userId="ae32ab0b74cdd6f9" providerId="LiveId" clId="{BF73F445-2349-4FF9-880B-265186F3BC13}" dt="2022-03-26T02:31:07.140" v="1960"/>
          <ac:inkMkLst>
            <pc:docMk/>
            <pc:sldMk cId="3571592962" sldId="267"/>
            <ac:inkMk id="97" creationId="{65FB5EBD-5B03-4191-918B-F22577185697}"/>
          </ac:inkMkLst>
        </pc:inkChg>
        <pc:inkChg chg="add del mod">
          <ac:chgData name="朱 国庆" userId="ae32ab0b74cdd6f9" providerId="LiveId" clId="{BF73F445-2349-4FF9-880B-265186F3BC13}" dt="2022-03-26T02:31:07.140" v="1965"/>
          <ac:inkMkLst>
            <pc:docMk/>
            <pc:sldMk cId="3571592962" sldId="267"/>
            <ac:inkMk id="99" creationId="{B6BD550C-5244-4AA8-A010-F1A66045421C}"/>
          </ac:inkMkLst>
        </pc:inkChg>
        <pc:inkChg chg="add del">
          <ac:chgData name="朱 国庆" userId="ae32ab0b74cdd6f9" providerId="LiveId" clId="{BF73F445-2349-4FF9-880B-265186F3BC13}" dt="2022-03-26T02:31:07.140" v="1964"/>
          <ac:inkMkLst>
            <pc:docMk/>
            <pc:sldMk cId="3571592962" sldId="267"/>
            <ac:inkMk id="101" creationId="{984D52C5-9347-4385-BB82-BF4E3902CDF6}"/>
          </ac:inkMkLst>
        </pc:inkChg>
        <pc:inkChg chg="add del">
          <ac:chgData name="朱 国庆" userId="ae32ab0b74cdd6f9" providerId="LiveId" clId="{BF73F445-2349-4FF9-880B-265186F3BC13}" dt="2022-03-26T02:31:07.140" v="1961"/>
          <ac:inkMkLst>
            <pc:docMk/>
            <pc:sldMk cId="3571592962" sldId="267"/>
            <ac:inkMk id="102" creationId="{F3019BF9-3324-4D52-995F-C84D8D14423C}"/>
          </ac:inkMkLst>
        </pc:inkChg>
        <pc:inkChg chg="add del mod">
          <ac:chgData name="朱 国庆" userId="ae32ab0b74cdd6f9" providerId="LiveId" clId="{BF73F445-2349-4FF9-880B-265186F3BC13}" dt="2022-03-26T02:31:07.140" v="1963"/>
          <ac:inkMkLst>
            <pc:docMk/>
            <pc:sldMk cId="3571592962" sldId="267"/>
            <ac:inkMk id="103" creationId="{98AD7526-C817-4B69-BFC8-0C66CB766806}"/>
          </ac:inkMkLst>
        </pc:inkChg>
        <pc:inkChg chg="add del mod">
          <ac:chgData name="朱 国庆" userId="ae32ab0b74cdd6f9" providerId="LiveId" clId="{BF73F445-2349-4FF9-880B-265186F3BC13}" dt="2022-03-26T02:31:07.140" v="1962"/>
          <ac:inkMkLst>
            <pc:docMk/>
            <pc:sldMk cId="3571592962" sldId="267"/>
            <ac:inkMk id="104" creationId="{847EB2D0-9C57-43BA-9784-E61A4A1F5A4B}"/>
          </ac:inkMkLst>
        </pc:inkChg>
        <pc:inkChg chg="add del">
          <ac:chgData name="朱 国庆" userId="ae32ab0b74cdd6f9" providerId="LiveId" clId="{BF73F445-2349-4FF9-880B-265186F3BC13}" dt="2022-03-26T02:31:07.149" v="1967"/>
          <ac:inkMkLst>
            <pc:docMk/>
            <pc:sldMk cId="3571592962" sldId="267"/>
            <ac:inkMk id="105" creationId="{BC399FA8-97B3-45AB-83AC-EAA94773CAE7}"/>
          </ac:inkMkLst>
        </pc:inkChg>
        <pc:cxnChg chg="add del mod">
          <ac:chgData name="朱 国庆" userId="ae32ab0b74cdd6f9" providerId="LiveId" clId="{BF73F445-2349-4FF9-880B-265186F3BC13}" dt="2022-03-26T02:00:12.429" v="1738" actId="478"/>
          <ac:cxnSpMkLst>
            <pc:docMk/>
            <pc:sldMk cId="3571592962" sldId="267"/>
            <ac:cxnSpMk id="7" creationId="{8532DC26-4873-4D66-AB10-BEDC9C82E79F}"/>
          </ac:cxnSpMkLst>
        </pc:cxnChg>
        <pc:cxnChg chg="add mod">
          <ac:chgData name="朱 国庆" userId="ae32ab0b74cdd6f9" providerId="LiveId" clId="{BF73F445-2349-4FF9-880B-265186F3BC13}" dt="2022-03-26T02:38:33.997" v="1995" actId="164"/>
          <ac:cxnSpMkLst>
            <pc:docMk/>
            <pc:sldMk cId="3571592962" sldId="267"/>
            <ac:cxnSpMk id="108" creationId="{72710B93-1EBB-49A6-B2D3-EB8D44230E37}"/>
          </ac:cxnSpMkLst>
        </pc:cxnChg>
      </pc:sldChg>
      <pc:sldChg chg="addSp delSp modSp new mod">
        <pc:chgData name="朱 国庆" userId="ae32ab0b74cdd6f9" providerId="LiveId" clId="{BF73F445-2349-4FF9-880B-265186F3BC13}" dt="2022-03-27T09:11:19.680" v="2479"/>
        <pc:sldMkLst>
          <pc:docMk/>
          <pc:sldMk cId="2732069356" sldId="268"/>
        </pc:sldMkLst>
        <pc:spChg chg="add mod">
          <ac:chgData name="朱 国庆" userId="ae32ab0b74cdd6f9" providerId="LiveId" clId="{BF73F445-2349-4FF9-880B-265186F3BC13}" dt="2022-03-27T09:08:30.675" v="2472" actId="208"/>
          <ac:spMkLst>
            <pc:docMk/>
            <pc:sldMk cId="2732069356" sldId="268"/>
            <ac:spMk id="2" creationId="{75FA81AE-2D34-4478-B7A2-F0E6CE4A4E8F}"/>
          </ac:spMkLst>
        </pc:spChg>
        <pc:spChg chg="add mod">
          <ac:chgData name="朱 国庆" userId="ae32ab0b74cdd6f9" providerId="LiveId" clId="{BF73F445-2349-4FF9-880B-265186F3BC13}" dt="2022-03-26T02:51:05.090" v="2053" actId="164"/>
          <ac:spMkLst>
            <pc:docMk/>
            <pc:sldMk cId="2732069356" sldId="268"/>
            <ac:spMk id="6" creationId="{6EFF6961-0DF9-4036-AB56-EC8871D0C64C}"/>
          </ac:spMkLst>
        </pc:spChg>
        <pc:spChg chg="add mod">
          <ac:chgData name="朱 国庆" userId="ae32ab0b74cdd6f9" providerId="LiveId" clId="{BF73F445-2349-4FF9-880B-265186F3BC13}" dt="2022-03-26T02:51:05.090" v="2053" actId="164"/>
          <ac:spMkLst>
            <pc:docMk/>
            <pc:sldMk cId="2732069356" sldId="268"/>
            <ac:spMk id="7" creationId="{7884E4ED-44A9-4B9E-A11E-F4106FF7F879}"/>
          </ac:spMkLst>
        </pc:spChg>
        <pc:spChg chg="add mod">
          <ac:chgData name="朱 国庆" userId="ae32ab0b74cdd6f9" providerId="LiveId" clId="{BF73F445-2349-4FF9-880B-265186F3BC13}" dt="2022-03-26T02:56:36.042" v="2085" actId="164"/>
          <ac:spMkLst>
            <pc:docMk/>
            <pc:sldMk cId="2732069356" sldId="268"/>
            <ac:spMk id="17" creationId="{E7124478-1631-4028-A67A-279E3E09FE8F}"/>
          </ac:spMkLst>
        </pc:spChg>
        <pc:spChg chg="add del mod">
          <ac:chgData name="朱 国庆" userId="ae32ab0b74cdd6f9" providerId="LiveId" clId="{BF73F445-2349-4FF9-880B-265186F3BC13}" dt="2022-03-26T02:55:05.189" v="2075"/>
          <ac:spMkLst>
            <pc:docMk/>
            <pc:sldMk cId="2732069356" sldId="268"/>
            <ac:spMk id="18" creationId="{48A438CA-3CBA-415F-8834-096DCDE579A6}"/>
          </ac:spMkLst>
        </pc:spChg>
        <pc:spChg chg="add mod">
          <ac:chgData name="朱 国庆" userId="ae32ab0b74cdd6f9" providerId="LiveId" clId="{BF73F445-2349-4FF9-880B-265186F3BC13}" dt="2022-03-26T04:31:57.568" v="2138" actId="14100"/>
          <ac:spMkLst>
            <pc:docMk/>
            <pc:sldMk cId="2732069356" sldId="268"/>
            <ac:spMk id="19" creationId="{A2B4CF32-8316-4C03-85A4-ACA800BCD3FD}"/>
          </ac:spMkLst>
        </pc:spChg>
        <pc:spChg chg="add mod">
          <ac:chgData name="朱 国庆" userId="ae32ab0b74cdd6f9" providerId="LiveId" clId="{BF73F445-2349-4FF9-880B-265186F3BC13}" dt="2022-03-26T04:32:09.055" v="2140" actId="1076"/>
          <ac:spMkLst>
            <pc:docMk/>
            <pc:sldMk cId="2732069356" sldId="268"/>
            <ac:spMk id="26" creationId="{687B3DAD-A0DC-4321-ACC1-266003007ADA}"/>
          </ac:spMkLst>
        </pc:spChg>
        <pc:spChg chg="add mod">
          <ac:chgData name="朱 国庆" userId="ae32ab0b74cdd6f9" providerId="LiveId" clId="{BF73F445-2349-4FF9-880B-265186F3BC13}" dt="2022-03-26T04:32:05.544" v="2139" actId="1076"/>
          <ac:spMkLst>
            <pc:docMk/>
            <pc:sldMk cId="2732069356" sldId="268"/>
            <ac:spMk id="27" creationId="{F245BCBE-1C44-41A8-995D-B61346B433AA}"/>
          </ac:spMkLst>
        </pc:spChg>
        <pc:spChg chg="add mod ord">
          <ac:chgData name="朱 国庆" userId="ae32ab0b74cdd6f9" providerId="LiveId" clId="{BF73F445-2349-4FF9-880B-265186F3BC13}" dt="2022-03-26T04:27:33.095" v="2128" actId="164"/>
          <ac:spMkLst>
            <pc:docMk/>
            <pc:sldMk cId="2732069356" sldId="268"/>
            <ac:spMk id="30" creationId="{19418519-4438-4411-8FED-040FC4D9EA9C}"/>
          </ac:spMkLst>
        </pc:spChg>
        <pc:spChg chg="add mod">
          <ac:chgData name="朱 国庆" userId="ae32ab0b74cdd6f9" providerId="LiveId" clId="{BF73F445-2349-4FF9-880B-265186F3BC13}" dt="2022-03-26T04:27:33.095" v="2128" actId="164"/>
          <ac:spMkLst>
            <pc:docMk/>
            <pc:sldMk cId="2732069356" sldId="268"/>
            <ac:spMk id="31" creationId="{B479EDC5-DC0A-46E3-8CD4-2C481D592273}"/>
          </ac:spMkLst>
        </pc:spChg>
        <pc:spChg chg="add mod ord">
          <ac:chgData name="朱 国庆" userId="ae32ab0b74cdd6f9" providerId="LiveId" clId="{BF73F445-2349-4FF9-880B-265186F3BC13}" dt="2022-03-26T04:27:33.095" v="2128" actId="164"/>
          <ac:spMkLst>
            <pc:docMk/>
            <pc:sldMk cId="2732069356" sldId="268"/>
            <ac:spMk id="32" creationId="{93BBC460-EBD3-47CD-ADC9-1714E583E7E7}"/>
          </ac:spMkLst>
        </pc:spChg>
        <pc:spChg chg="add mod ord">
          <ac:chgData name="朱 国庆" userId="ae32ab0b74cdd6f9" providerId="LiveId" clId="{BF73F445-2349-4FF9-880B-265186F3BC13}" dt="2022-03-26T04:27:33.095" v="2128" actId="164"/>
          <ac:spMkLst>
            <pc:docMk/>
            <pc:sldMk cId="2732069356" sldId="268"/>
            <ac:spMk id="33" creationId="{A8080000-827C-4B4B-A6DA-A279F32F6AC8}"/>
          </ac:spMkLst>
        </pc:spChg>
        <pc:spChg chg="add mod">
          <ac:chgData name="朱 国庆" userId="ae32ab0b74cdd6f9" providerId="LiveId" clId="{BF73F445-2349-4FF9-880B-265186F3BC13}" dt="2022-03-26T04:41:41.039" v="2162" actId="1076"/>
          <ac:spMkLst>
            <pc:docMk/>
            <pc:sldMk cId="2732069356" sldId="268"/>
            <ac:spMk id="37" creationId="{6F9DE351-0C7B-4EDE-870A-3EB1202D90D9}"/>
          </ac:spMkLst>
        </pc:spChg>
        <pc:spChg chg="add mod">
          <ac:chgData name="朱 国庆" userId="ae32ab0b74cdd6f9" providerId="LiveId" clId="{BF73F445-2349-4FF9-880B-265186F3BC13}" dt="2022-03-26T04:42:47.201" v="2165" actId="207"/>
          <ac:spMkLst>
            <pc:docMk/>
            <pc:sldMk cId="2732069356" sldId="268"/>
            <ac:spMk id="38" creationId="{F6F67A94-82CC-4271-9E56-F7EA067D7020}"/>
          </ac:spMkLst>
        </pc:spChg>
        <pc:spChg chg="add mod">
          <ac:chgData name="朱 国庆" userId="ae32ab0b74cdd6f9" providerId="LiveId" clId="{BF73F445-2349-4FF9-880B-265186F3BC13}" dt="2022-03-26T04:43:43.697" v="2166" actId="207"/>
          <ac:spMkLst>
            <pc:docMk/>
            <pc:sldMk cId="2732069356" sldId="268"/>
            <ac:spMk id="39" creationId="{28043005-85E5-4F05-9115-893FFF420ED2}"/>
          </ac:spMkLst>
        </pc:spChg>
        <pc:spChg chg="add del mod">
          <ac:chgData name="朱 国庆" userId="ae32ab0b74cdd6f9" providerId="LiveId" clId="{BF73F445-2349-4FF9-880B-265186F3BC13}" dt="2022-03-26T04:45:12.098" v="2168" actId="478"/>
          <ac:spMkLst>
            <pc:docMk/>
            <pc:sldMk cId="2732069356" sldId="268"/>
            <ac:spMk id="40" creationId="{C99F9D08-EF98-490A-B376-DECEB729D83C}"/>
          </ac:spMkLst>
        </pc:spChg>
        <pc:spChg chg="add mod">
          <ac:chgData name="朱 国庆" userId="ae32ab0b74cdd6f9" providerId="LiveId" clId="{BF73F445-2349-4FF9-880B-265186F3BC13}" dt="2022-03-27T09:07:40.346" v="2469"/>
          <ac:spMkLst>
            <pc:docMk/>
            <pc:sldMk cId="2732069356" sldId="268"/>
            <ac:spMk id="46" creationId="{04462B5C-E9C6-48A8-97E8-1C56898642C1}"/>
          </ac:spMkLst>
        </pc:spChg>
        <pc:spChg chg="add del mod">
          <ac:chgData name="朱 国庆" userId="ae32ab0b74cdd6f9" providerId="LiveId" clId="{BF73F445-2349-4FF9-880B-265186F3BC13}" dt="2022-03-26T04:53:41.429" v="2201"/>
          <ac:spMkLst>
            <pc:docMk/>
            <pc:sldMk cId="2732069356" sldId="268"/>
            <ac:spMk id="47" creationId="{2B93504F-651C-486D-A488-3B183B3B7B16}"/>
          </ac:spMkLst>
        </pc:spChg>
        <pc:spChg chg="add del mod">
          <ac:chgData name="朱 国庆" userId="ae32ab0b74cdd6f9" providerId="LiveId" clId="{BF73F445-2349-4FF9-880B-265186F3BC13}" dt="2022-03-27T09:11:19.680" v="2479"/>
          <ac:spMkLst>
            <pc:docMk/>
            <pc:sldMk cId="2732069356" sldId="268"/>
            <ac:spMk id="48" creationId="{A700D0A4-A10F-4441-B7F8-548C06C9188B}"/>
          </ac:spMkLst>
        </pc:spChg>
        <pc:spChg chg="add mod">
          <ac:chgData name="朱 国庆" userId="ae32ab0b74cdd6f9" providerId="LiveId" clId="{BF73F445-2349-4FF9-880B-265186F3BC13}" dt="2022-03-26T05:09:04.007" v="2286" actId="1076"/>
          <ac:spMkLst>
            <pc:docMk/>
            <pc:sldMk cId="2732069356" sldId="268"/>
            <ac:spMk id="49" creationId="{E4A15B1D-9B9F-40C4-8D99-49C0EF4840CF}"/>
          </ac:spMkLst>
        </pc:spChg>
        <pc:spChg chg="add mod">
          <ac:chgData name="朱 国庆" userId="ae32ab0b74cdd6f9" providerId="LiveId" clId="{BF73F445-2349-4FF9-880B-265186F3BC13}" dt="2022-03-27T09:07:34.453" v="2467" actId="113"/>
          <ac:spMkLst>
            <pc:docMk/>
            <pc:sldMk cId="2732069356" sldId="268"/>
            <ac:spMk id="50" creationId="{224E49A7-F210-4241-BDE4-67C54748E63C}"/>
          </ac:spMkLst>
        </pc:spChg>
        <pc:spChg chg="add mod">
          <ac:chgData name="朱 国庆" userId="ae32ab0b74cdd6f9" providerId="LiveId" clId="{BF73F445-2349-4FF9-880B-265186F3BC13}" dt="2022-03-26T05:00:51.993" v="2267" actId="13822"/>
          <ac:spMkLst>
            <pc:docMk/>
            <pc:sldMk cId="2732069356" sldId="268"/>
            <ac:spMk id="54" creationId="{2059F77D-8CA4-4687-B4B5-FC793C534358}"/>
          </ac:spMkLst>
        </pc:spChg>
        <pc:spChg chg="add del mod">
          <ac:chgData name="朱 国庆" userId="ae32ab0b74cdd6f9" providerId="LiveId" clId="{BF73F445-2349-4FF9-880B-265186F3BC13}" dt="2022-03-27T09:02:20.655" v="2417"/>
          <ac:spMkLst>
            <pc:docMk/>
            <pc:sldMk cId="2732069356" sldId="268"/>
            <ac:spMk id="55" creationId="{C4176834-ED7B-469F-B869-5DA6F528A4FC}"/>
          </ac:spMkLst>
        </pc:spChg>
        <pc:spChg chg="add mod">
          <ac:chgData name="朱 国庆" userId="ae32ab0b74cdd6f9" providerId="LiveId" clId="{BF73F445-2349-4FF9-880B-265186F3BC13}" dt="2022-03-26T05:11:50.509" v="2302" actId="1076"/>
          <ac:spMkLst>
            <pc:docMk/>
            <pc:sldMk cId="2732069356" sldId="268"/>
            <ac:spMk id="58" creationId="{386D528B-EA39-48E6-AC74-223051C753F3}"/>
          </ac:spMkLst>
        </pc:spChg>
        <pc:spChg chg="add mod">
          <ac:chgData name="朱 国庆" userId="ae32ab0b74cdd6f9" providerId="LiveId" clId="{BF73F445-2349-4FF9-880B-265186F3BC13}" dt="2022-03-27T09:04:25.414" v="2442"/>
          <ac:spMkLst>
            <pc:docMk/>
            <pc:sldMk cId="2732069356" sldId="268"/>
            <ac:spMk id="59" creationId="{7A870078-67B2-4275-B155-026BBFEDACFA}"/>
          </ac:spMkLst>
        </pc:spChg>
        <pc:spChg chg="add del mod">
          <ac:chgData name="朱 国庆" userId="ae32ab0b74cdd6f9" providerId="LiveId" clId="{BF73F445-2349-4FF9-880B-265186F3BC13}" dt="2022-03-27T09:03:14.376" v="2423"/>
          <ac:spMkLst>
            <pc:docMk/>
            <pc:sldMk cId="2732069356" sldId="268"/>
            <ac:spMk id="60" creationId="{F3C95B75-C3D1-4852-83BB-E975160A8C02}"/>
          </ac:spMkLst>
        </pc:spChg>
        <pc:spChg chg="add del mod">
          <ac:chgData name="朱 国庆" userId="ae32ab0b74cdd6f9" providerId="LiveId" clId="{BF73F445-2349-4FF9-880B-265186F3BC13}" dt="2022-03-26T05:16:41.035" v="2341"/>
          <ac:spMkLst>
            <pc:docMk/>
            <pc:sldMk cId="2732069356" sldId="268"/>
            <ac:spMk id="61" creationId="{CE5C35B1-72FE-41EE-8B27-94EA337E02CE}"/>
          </ac:spMkLst>
        </pc:spChg>
        <pc:spChg chg="add mod">
          <ac:chgData name="朱 国庆" userId="ae32ab0b74cdd6f9" providerId="LiveId" clId="{BF73F445-2349-4FF9-880B-265186F3BC13}" dt="2022-03-27T08:53:56.764" v="2409" actId="20577"/>
          <ac:spMkLst>
            <pc:docMk/>
            <pc:sldMk cId="2732069356" sldId="268"/>
            <ac:spMk id="62" creationId="{C785C659-8FA8-4468-B582-174B92E0850A}"/>
          </ac:spMkLst>
        </pc:spChg>
        <pc:spChg chg="add mod ord">
          <ac:chgData name="朱 国庆" userId="ae32ab0b74cdd6f9" providerId="LiveId" clId="{BF73F445-2349-4FF9-880B-265186F3BC13}" dt="2022-03-27T08:54:06.491" v="2412"/>
          <ac:spMkLst>
            <pc:docMk/>
            <pc:sldMk cId="2732069356" sldId="268"/>
            <ac:spMk id="63" creationId="{F75782B5-F161-4665-BDEC-A1B4352FEAA1}"/>
          </ac:spMkLst>
        </pc:spChg>
        <pc:spChg chg="add mod">
          <ac:chgData name="朱 国庆" userId="ae32ab0b74cdd6f9" providerId="LiveId" clId="{BF73F445-2349-4FF9-880B-265186F3BC13}" dt="2022-03-26T05:21:47.550" v="2388" actId="1076"/>
          <ac:spMkLst>
            <pc:docMk/>
            <pc:sldMk cId="2732069356" sldId="268"/>
            <ac:spMk id="64" creationId="{F55BABB0-AF73-49E3-BDE6-1A8B885EFE06}"/>
          </ac:spMkLst>
        </pc:spChg>
        <pc:spChg chg="add mod">
          <ac:chgData name="朱 国庆" userId="ae32ab0b74cdd6f9" providerId="LiveId" clId="{BF73F445-2349-4FF9-880B-265186F3BC13}" dt="2022-03-26T05:23:16.749" v="2393" actId="1076"/>
          <ac:spMkLst>
            <pc:docMk/>
            <pc:sldMk cId="2732069356" sldId="268"/>
            <ac:spMk id="65" creationId="{87DD1516-5044-445C-9CBA-631C96F4FFE5}"/>
          </ac:spMkLst>
        </pc:spChg>
        <pc:spChg chg="add mod">
          <ac:chgData name="朱 国庆" userId="ae32ab0b74cdd6f9" providerId="LiveId" clId="{BF73F445-2349-4FF9-880B-265186F3BC13}" dt="2022-03-26T10:15:55.304" v="2406" actId="113"/>
          <ac:spMkLst>
            <pc:docMk/>
            <pc:sldMk cId="2732069356" sldId="268"/>
            <ac:spMk id="66" creationId="{18D42D49-B743-4D8B-9E00-3D01D60AE73D}"/>
          </ac:spMkLst>
        </pc:spChg>
        <pc:grpChg chg="add mod">
          <ac:chgData name="朱 国庆" userId="ae32ab0b74cdd6f9" providerId="LiveId" clId="{BF73F445-2349-4FF9-880B-265186F3BC13}" dt="2022-03-26T02:51:17.252" v="2054" actId="1076"/>
          <ac:grpSpMkLst>
            <pc:docMk/>
            <pc:sldMk cId="2732069356" sldId="268"/>
            <ac:grpSpMk id="8" creationId="{88FCD4E0-A132-4394-AEDD-1C14EA0DA749}"/>
          </ac:grpSpMkLst>
        </pc:grpChg>
        <pc:grpChg chg="add mod">
          <ac:chgData name="朱 国庆" userId="ae32ab0b74cdd6f9" providerId="LiveId" clId="{BF73F445-2349-4FF9-880B-265186F3BC13}" dt="2022-03-26T04:27:33.095" v="2128" actId="164"/>
          <ac:grpSpMkLst>
            <pc:docMk/>
            <pc:sldMk cId="2732069356" sldId="268"/>
            <ac:grpSpMk id="20" creationId="{A182AE5C-CD32-40B1-A8E2-C0D03A15568E}"/>
          </ac:grpSpMkLst>
        </pc:grpChg>
        <pc:grpChg chg="add mod">
          <ac:chgData name="朱 国庆" userId="ae32ab0b74cdd6f9" providerId="LiveId" clId="{BF73F445-2349-4FF9-880B-265186F3BC13}" dt="2022-03-26T04:27:33.095" v="2128" actId="164"/>
          <ac:grpSpMkLst>
            <pc:docMk/>
            <pc:sldMk cId="2732069356" sldId="268"/>
            <ac:grpSpMk id="21" creationId="{9B3672C3-C29F-43BE-9931-115FB9D7F374}"/>
          </ac:grpSpMkLst>
        </pc:grpChg>
        <pc:grpChg chg="add mod ord">
          <ac:chgData name="朱 国庆" userId="ae32ab0b74cdd6f9" providerId="LiveId" clId="{BF73F445-2349-4FF9-880B-265186F3BC13}" dt="2022-03-26T04:27:33.095" v="2128" actId="164"/>
          <ac:grpSpMkLst>
            <pc:docMk/>
            <pc:sldMk cId="2732069356" sldId="268"/>
            <ac:grpSpMk id="28" creationId="{F28FC32F-8572-40B5-B6AF-BA52A9F7E2CA}"/>
          </ac:grpSpMkLst>
        </pc:grpChg>
        <pc:grpChg chg="add mod">
          <ac:chgData name="朱 国庆" userId="ae32ab0b74cdd6f9" providerId="LiveId" clId="{BF73F445-2349-4FF9-880B-265186F3BC13}" dt="2022-03-26T04:27:33.095" v="2128" actId="164"/>
          <ac:grpSpMkLst>
            <pc:docMk/>
            <pc:sldMk cId="2732069356" sldId="268"/>
            <ac:grpSpMk id="29" creationId="{6E205062-114A-49DE-8F62-C3E88A805544}"/>
          </ac:grpSpMkLst>
        </pc:grpChg>
        <pc:grpChg chg="add mod">
          <ac:chgData name="朱 国庆" userId="ae32ab0b74cdd6f9" providerId="LiveId" clId="{BF73F445-2349-4FF9-880B-265186F3BC13}" dt="2022-03-26T04:41:38.512" v="2161" actId="1076"/>
          <ac:grpSpMkLst>
            <pc:docMk/>
            <pc:sldMk cId="2732069356" sldId="268"/>
            <ac:grpSpMk id="34" creationId="{1804075D-20D6-4340-AEBF-69238A2BDCFE}"/>
          </ac:grpSpMkLst>
        </pc:grpChg>
        <pc:grpChg chg="add del mod">
          <ac:chgData name="朱 国庆" userId="ae32ab0b74cdd6f9" providerId="LiveId" clId="{BF73F445-2349-4FF9-880B-265186F3BC13}" dt="2022-03-26T04:45:16.913" v="2170" actId="478"/>
          <ac:grpSpMkLst>
            <pc:docMk/>
            <pc:sldMk cId="2732069356" sldId="268"/>
            <ac:grpSpMk id="41" creationId="{394883BD-A13E-44AF-9E75-366FA6ADEDAC}"/>
          </ac:grpSpMkLst>
        </pc:grpChg>
        <pc:picChg chg="add mod">
          <ac:chgData name="朱 国庆" userId="ae32ab0b74cdd6f9" providerId="LiveId" clId="{BF73F445-2349-4FF9-880B-265186F3BC13}" dt="2022-03-26T02:51:05.090" v="2053" actId="164"/>
          <ac:picMkLst>
            <pc:docMk/>
            <pc:sldMk cId="2732069356" sldId="268"/>
            <ac:picMk id="3" creationId="{13789DF1-C517-41DB-81CE-41E93FA0CC8F}"/>
          </ac:picMkLst>
        </pc:picChg>
        <pc:picChg chg="add mod">
          <ac:chgData name="朱 国庆" userId="ae32ab0b74cdd6f9" providerId="LiveId" clId="{BF73F445-2349-4FF9-880B-265186F3BC13}" dt="2022-03-26T02:51:05.090" v="2053" actId="164"/>
          <ac:picMkLst>
            <pc:docMk/>
            <pc:sldMk cId="2732069356" sldId="268"/>
            <ac:picMk id="5" creationId="{AA186995-4CFD-4B65-BC4F-60AB5DD9B4E3}"/>
          </ac:picMkLst>
        </pc:picChg>
        <pc:picChg chg="add del mod">
          <ac:chgData name="朱 国庆" userId="ae32ab0b74cdd6f9" providerId="LiveId" clId="{BF73F445-2349-4FF9-880B-265186F3BC13}" dt="2022-03-26T02:52:35.124" v="2059" actId="478"/>
          <ac:picMkLst>
            <pc:docMk/>
            <pc:sldMk cId="2732069356" sldId="268"/>
            <ac:picMk id="10" creationId="{10E9EE80-252F-42CE-A3B4-6098F3D6F076}"/>
          </ac:picMkLst>
        </pc:picChg>
        <pc:picChg chg="add del mod">
          <ac:chgData name="朱 国庆" userId="ae32ab0b74cdd6f9" providerId="LiveId" clId="{BF73F445-2349-4FF9-880B-265186F3BC13}" dt="2022-03-26T02:52:35.124" v="2059" actId="478"/>
          <ac:picMkLst>
            <pc:docMk/>
            <pc:sldMk cId="2732069356" sldId="268"/>
            <ac:picMk id="12" creationId="{BAEDDC09-A635-4358-931E-E6FC03825ECC}"/>
          </ac:picMkLst>
        </pc:picChg>
        <pc:picChg chg="add mod">
          <ac:chgData name="朱 国庆" userId="ae32ab0b74cdd6f9" providerId="LiveId" clId="{BF73F445-2349-4FF9-880B-265186F3BC13}" dt="2022-03-26T04:23:25.664" v="2116" actId="1076"/>
          <ac:picMkLst>
            <pc:docMk/>
            <pc:sldMk cId="2732069356" sldId="268"/>
            <ac:picMk id="14" creationId="{1F89BA68-68ED-4CC3-871E-8961CC175078}"/>
          </ac:picMkLst>
        </pc:picChg>
        <pc:picChg chg="add mod">
          <ac:chgData name="朱 国庆" userId="ae32ab0b74cdd6f9" providerId="LiveId" clId="{BF73F445-2349-4FF9-880B-265186F3BC13}" dt="2022-03-26T02:56:30.490" v="2084" actId="164"/>
          <ac:picMkLst>
            <pc:docMk/>
            <pc:sldMk cId="2732069356" sldId="268"/>
            <ac:picMk id="16" creationId="{B7CF6CBD-04E8-4456-97C4-5B81ECF7488E}"/>
          </ac:picMkLst>
        </pc:picChg>
        <pc:picChg chg="add mod">
          <ac:chgData name="朱 国庆" userId="ae32ab0b74cdd6f9" providerId="LiveId" clId="{BF73F445-2349-4FF9-880B-265186F3BC13}" dt="2022-03-26T02:59:33.401" v="2106" actId="164"/>
          <ac:picMkLst>
            <pc:docMk/>
            <pc:sldMk cId="2732069356" sldId="268"/>
            <ac:picMk id="23" creationId="{3A5FBD1B-268A-40FC-9FB2-F8323389088E}"/>
          </ac:picMkLst>
        </pc:picChg>
        <pc:picChg chg="add mod">
          <ac:chgData name="朱 国庆" userId="ae32ab0b74cdd6f9" providerId="LiveId" clId="{BF73F445-2349-4FF9-880B-265186F3BC13}" dt="2022-03-26T02:59:29.586" v="2105" actId="164"/>
          <ac:picMkLst>
            <pc:docMk/>
            <pc:sldMk cId="2732069356" sldId="268"/>
            <ac:picMk id="25" creationId="{C426DC26-FCDC-4650-AAA0-E1B8F764B291}"/>
          </ac:picMkLst>
        </pc:picChg>
        <pc:cxnChg chg="add del">
          <ac:chgData name="朱 国庆" userId="ae32ab0b74cdd6f9" providerId="LiveId" clId="{BF73F445-2349-4FF9-880B-265186F3BC13}" dt="2022-03-26T04:28:48.681" v="2132" actId="11529"/>
          <ac:cxnSpMkLst>
            <pc:docMk/>
            <pc:sldMk cId="2732069356" sldId="268"/>
            <ac:cxnSpMk id="36" creationId="{596D9FC0-B70E-4266-AC89-A31BA190ACD6}"/>
          </ac:cxnSpMkLst>
        </pc:cxnChg>
        <pc:cxnChg chg="add mod">
          <ac:chgData name="朱 国庆" userId="ae32ab0b74cdd6f9" providerId="LiveId" clId="{BF73F445-2349-4FF9-880B-265186F3BC13}" dt="2022-03-27T09:11:04.941" v="2475" actId="14100"/>
          <ac:cxnSpMkLst>
            <pc:docMk/>
            <pc:sldMk cId="2732069356" sldId="268"/>
            <ac:cxnSpMk id="43" creationId="{F46BEA7E-F695-44FD-9D59-706008766A01}"/>
          </ac:cxnSpMkLst>
        </pc:cxnChg>
        <pc:cxnChg chg="add">
          <ac:chgData name="朱 国庆" userId="ae32ab0b74cdd6f9" providerId="LiveId" clId="{BF73F445-2349-4FF9-880B-265186F3BC13}" dt="2022-03-26T04:45:59.144" v="2172" actId="11529"/>
          <ac:cxnSpMkLst>
            <pc:docMk/>
            <pc:sldMk cId="2732069356" sldId="268"/>
            <ac:cxnSpMk id="45" creationId="{B65CE5F7-8DA9-4ED5-9C36-0A61B912345A}"/>
          </ac:cxnSpMkLst>
        </pc:cxnChg>
        <pc:cxnChg chg="add mod">
          <ac:chgData name="朱 国庆" userId="ae32ab0b74cdd6f9" providerId="LiveId" clId="{BF73F445-2349-4FF9-880B-265186F3BC13}" dt="2022-03-27T09:10:53.811" v="2474" actId="14100"/>
          <ac:cxnSpMkLst>
            <pc:docMk/>
            <pc:sldMk cId="2732069356" sldId="268"/>
            <ac:cxnSpMk id="52" creationId="{8F5AB8EF-A28B-4969-9FE5-10CBDB27406F}"/>
          </ac:cxnSpMkLst>
        </pc:cxnChg>
        <pc:cxnChg chg="add del mod">
          <ac:chgData name="朱 国庆" userId="ae32ab0b74cdd6f9" providerId="LiveId" clId="{BF73F445-2349-4FF9-880B-265186F3BC13}" dt="2022-03-27T09:02:20.655" v="2415" actId="478"/>
          <ac:cxnSpMkLst>
            <pc:docMk/>
            <pc:sldMk cId="2732069356" sldId="268"/>
            <ac:cxnSpMk id="57" creationId="{D5559CED-2E8D-48D2-B6D8-680858CBC342}"/>
          </ac:cxnSpMkLst>
        </pc:cxnChg>
      </pc:sldChg>
      <pc:sldChg chg="addSp delSp modSp new mod modAnim">
        <pc:chgData name="朱 国庆" userId="ae32ab0b74cdd6f9" providerId="LiveId" clId="{BF73F445-2349-4FF9-880B-265186F3BC13}" dt="2022-03-28T06:40:11.333" v="3032" actId="13822"/>
        <pc:sldMkLst>
          <pc:docMk/>
          <pc:sldMk cId="1576997688" sldId="269"/>
        </pc:sldMkLst>
        <pc:spChg chg="add mod">
          <ac:chgData name="朱 国庆" userId="ae32ab0b74cdd6f9" providerId="LiveId" clId="{BF73F445-2349-4FF9-880B-265186F3BC13}" dt="2022-03-27T11:51:52.855" v="2690" actId="165"/>
          <ac:spMkLst>
            <pc:docMk/>
            <pc:sldMk cId="1576997688" sldId="269"/>
            <ac:spMk id="2" creationId="{20A4861A-AB50-4879-B244-D894B96A0795}"/>
          </ac:spMkLst>
        </pc:spChg>
        <pc:spChg chg="add mod">
          <ac:chgData name="朱 国庆" userId="ae32ab0b74cdd6f9" providerId="LiveId" clId="{BF73F445-2349-4FF9-880B-265186F3BC13}" dt="2022-03-27T11:51:52.855" v="2690" actId="165"/>
          <ac:spMkLst>
            <pc:docMk/>
            <pc:sldMk cId="1576997688" sldId="269"/>
            <ac:spMk id="3" creationId="{364EFCF5-2199-4D5E-8A98-F82618D5EB4D}"/>
          </ac:spMkLst>
        </pc:spChg>
        <pc:spChg chg="add mod topLvl">
          <ac:chgData name="朱 国庆" userId="ae32ab0b74cdd6f9" providerId="LiveId" clId="{BF73F445-2349-4FF9-880B-265186F3BC13}" dt="2022-03-27T11:55:47.292" v="2721" actId="164"/>
          <ac:spMkLst>
            <pc:docMk/>
            <pc:sldMk cId="1576997688" sldId="269"/>
            <ac:spMk id="4" creationId="{A34AADAC-F405-406B-8A9A-B9F915F69F29}"/>
          </ac:spMkLst>
        </pc:spChg>
        <pc:spChg chg="add mod topLvl">
          <ac:chgData name="朱 国庆" userId="ae32ab0b74cdd6f9" providerId="LiveId" clId="{BF73F445-2349-4FF9-880B-265186F3BC13}" dt="2022-03-27T11:57:16.139" v="2724" actId="164"/>
          <ac:spMkLst>
            <pc:docMk/>
            <pc:sldMk cId="1576997688" sldId="269"/>
            <ac:spMk id="5" creationId="{CDB6E645-33B7-4E0E-8F43-9B5CEEEC40A9}"/>
          </ac:spMkLst>
        </pc:spChg>
        <pc:spChg chg="add mod ord">
          <ac:chgData name="朱 国庆" userId="ae32ab0b74cdd6f9" providerId="LiveId" clId="{BF73F445-2349-4FF9-880B-265186F3BC13}" dt="2022-03-28T06:40:11.333" v="3032" actId="13822"/>
          <ac:spMkLst>
            <pc:docMk/>
            <pc:sldMk cId="1576997688" sldId="269"/>
            <ac:spMk id="7" creationId="{9F48CBE0-F8BB-4F43-9CEE-E6B17074F4E0}"/>
          </ac:spMkLst>
        </pc:spChg>
        <pc:spChg chg="add del">
          <ac:chgData name="朱 国庆" userId="ae32ab0b74cdd6f9" providerId="LiveId" clId="{BF73F445-2349-4FF9-880B-265186F3BC13}" dt="2022-03-27T11:18:13.746" v="2502" actId="478"/>
          <ac:spMkLst>
            <pc:docMk/>
            <pc:sldMk cId="1576997688" sldId="269"/>
            <ac:spMk id="7" creationId="{DA5BBFF7-0060-49D3-A71E-688DBB52A484}"/>
          </ac:spMkLst>
        </pc:spChg>
        <pc:spChg chg="add del">
          <ac:chgData name="朱 国庆" userId="ae32ab0b74cdd6f9" providerId="LiveId" clId="{BF73F445-2349-4FF9-880B-265186F3BC13}" dt="2022-03-27T11:18:38.844" v="2504" actId="478"/>
          <ac:spMkLst>
            <pc:docMk/>
            <pc:sldMk cId="1576997688" sldId="269"/>
            <ac:spMk id="8" creationId="{E5C84445-5999-4C3F-BEF2-237E430C50FD}"/>
          </ac:spMkLst>
        </pc:spChg>
        <pc:spChg chg="add mod topLvl">
          <ac:chgData name="朱 国庆" userId="ae32ab0b74cdd6f9" providerId="LiveId" clId="{BF73F445-2349-4FF9-880B-265186F3BC13}" dt="2022-03-27T11:55:47.292" v="2721" actId="164"/>
          <ac:spMkLst>
            <pc:docMk/>
            <pc:sldMk cId="1576997688" sldId="269"/>
            <ac:spMk id="12" creationId="{7318CD86-64AA-4BBD-B0AB-8399DA2F4FE6}"/>
          </ac:spMkLst>
        </pc:spChg>
        <pc:spChg chg="add mod topLvl">
          <ac:chgData name="朱 国庆" userId="ae32ab0b74cdd6f9" providerId="LiveId" clId="{BF73F445-2349-4FF9-880B-265186F3BC13}" dt="2022-03-27T11:57:16.139" v="2724" actId="164"/>
          <ac:spMkLst>
            <pc:docMk/>
            <pc:sldMk cId="1576997688" sldId="269"/>
            <ac:spMk id="13" creationId="{FB7C8F59-B936-4BED-9735-B517860982C2}"/>
          </ac:spMkLst>
        </pc:spChg>
        <pc:spChg chg="mod topLvl">
          <ac:chgData name="朱 国庆" userId="ae32ab0b74cdd6f9" providerId="LiveId" clId="{BF73F445-2349-4FF9-880B-265186F3BC13}" dt="2022-03-27T11:53:58.995" v="2705" actId="164"/>
          <ac:spMkLst>
            <pc:docMk/>
            <pc:sldMk cId="1576997688" sldId="269"/>
            <ac:spMk id="17" creationId="{EF2DD6B3-3452-47BE-A693-A2212D865348}"/>
          </ac:spMkLst>
        </pc:spChg>
        <pc:spChg chg="mod topLvl">
          <ac:chgData name="朱 国庆" userId="ae32ab0b74cdd6f9" providerId="LiveId" clId="{BF73F445-2349-4FF9-880B-265186F3BC13}" dt="2022-03-27T11:53:37.581" v="2702" actId="164"/>
          <ac:spMkLst>
            <pc:docMk/>
            <pc:sldMk cId="1576997688" sldId="269"/>
            <ac:spMk id="18" creationId="{E396437F-A935-4E67-8304-FDEFBF36D7D0}"/>
          </ac:spMkLst>
        </pc:spChg>
        <pc:spChg chg="mod topLvl">
          <ac:chgData name="朱 国庆" userId="ae32ab0b74cdd6f9" providerId="LiveId" clId="{BF73F445-2349-4FF9-880B-265186F3BC13}" dt="2022-03-27T11:53:58.995" v="2705" actId="164"/>
          <ac:spMkLst>
            <pc:docMk/>
            <pc:sldMk cId="1576997688" sldId="269"/>
            <ac:spMk id="21" creationId="{32AF48F9-B6CC-48A9-9429-375A3E498212}"/>
          </ac:spMkLst>
        </pc:spChg>
        <pc:spChg chg="mod topLvl">
          <ac:chgData name="朱 国庆" userId="ae32ab0b74cdd6f9" providerId="LiveId" clId="{BF73F445-2349-4FF9-880B-265186F3BC13}" dt="2022-03-27T11:53:37.581" v="2702" actId="164"/>
          <ac:spMkLst>
            <pc:docMk/>
            <pc:sldMk cId="1576997688" sldId="269"/>
            <ac:spMk id="22" creationId="{7D4DD094-F1EC-4B42-848C-9FFDB764FEC4}"/>
          </ac:spMkLst>
        </pc:spChg>
        <pc:spChg chg="mod">
          <ac:chgData name="朱 国庆" userId="ae32ab0b74cdd6f9" providerId="LiveId" clId="{BF73F445-2349-4FF9-880B-265186F3BC13}" dt="2022-03-27T11:53:29.269" v="2701" actId="165"/>
          <ac:spMkLst>
            <pc:docMk/>
            <pc:sldMk cId="1576997688" sldId="269"/>
            <ac:spMk id="23" creationId="{31AC2636-3D01-4A19-A2D5-5DF8548D8E8B}"/>
          </ac:spMkLst>
        </pc:spChg>
        <pc:spChg chg="mod">
          <ac:chgData name="朱 国庆" userId="ae32ab0b74cdd6f9" providerId="LiveId" clId="{BF73F445-2349-4FF9-880B-265186F3BC13}" dt="2022-03-27T11:53:29.269" v="2701" actId="165"/>
          <ac:spMkLst>
            <pc:docMk/>
            <pc:sldMk cId="1576997688" sldId="269"/>
            <ac:spMk id="24" creationId="{6760CAAD-8995-4A87-9A97-95949611A483}"/>
          </ac:spMkLst>
        </pc:spChg>
        <pc:spChg chg="add mod topLvl">
          <ac:chgData name="朱 国庆" userId="ae32ab0b74cdd6f9" providerId="LiveId" clId="{BF73F445-2349-4FF9-880B-265186F3BC13}" dt="2022-03-27T11:51:22.620" v="2683" actId="164"/>
          <ac:spMkLst>
            <pc:docMk/>
            <pc:sldMk cId="1576997688" sldId="269"/>
            <ac:spMk id="25" creationId="{7C398A8A-79C6-437B-A5A1-29E17F7D364D}"/>
          </ac:spMkLst>
        </pc:spChg>
        <pc:spChg chg="add mod topLvl">
          <ac:chgData name="朱 国庆" userId="ae32ab0b74cdd6f9" providerId="LiveId" clId="{BF73F445-2349-4FF9-880B-265186F3BC13}" dt="2022-03-27T11:51:22.620" v="2683" actId="164"/>
          <ac:spMkLst>
            <pc:docMk/>
            <pc:sldMk cId="1576997688" sldId="269"/>
            <ac:spMk id="28" creationId="{8318D579-694D-487E-831F-216710598A0C}"/>
          </ac:spMkLst>
        </pc:spChg>
        <pc:spChg chg="add mod topLvl">
          <ac:chgData name="朱 国庆" userId="ae32ab0b74cdd6f9" providerId="LiveId" clId="{BF73F445-2349-4FF9-880B-265186F3BC13}" dt="2022-03-27T11:49:45.261" v="2671" actId="164"/>
          <ac:spMkLst>
            <pc:docMk/>
            <pc:sldMk cId="1576997688" sldId="269"/>
            <ac:spMk id="29" creationId="{95B67EEE-BE8D-46CE-BD80-FC4A4C96B07B}"/>
          </ac:spMkLst>
        </pc:spChg>
        <pc:spChg chg="add mod topLvl">
          <ac:chgData name="朱 国庆" userId="ae32ab0b74cdd6f9" providerId="LiveId" clId="{BF73F445-2349-4FF9-880B-265186F3BC13}" dt="2022-03-27T11:49:45.261" v="2671" actId="164"/>
          <ac:spMkLst>
            <pc:docMk/>
            <pc:sldMk cId="1576997688" sldId="269"/>
            <ac:spMk id="30" creationId="{83A5F719-6E32-472D-AE2F-F0ED2DAE62EC}"/>
          </ac:spMkLst>
        </pc:spChg>
        <pc:spChg chg="mod">
          <ac:chgData name="朱 国庆" userId="ae32ab0b74cdd6f9" providerId="LiveId" clId="{BF73F445-2349-4FF9-880B-265186F3BC13}" dt="2022-03-27T11:50:24.318" v="2675" actId="1076"/>
          <ac:spMkLst>
            <pc:docMk/>
            <pc:sldMk cId="1576997688" sldId="269"/>
            <ac:spMk id="33" creationId="{C7C7AB62-38C0-488A-9CAE-4FBB1689A84F}"/>
          </ac:spMkLst>
        </pc:spChg>
        <pc:spChg chg="mod">
          <ac:chgData name="朱 国庆" userId="ae32ab0b74cdd6f9" providerId="LiveId" clId="{BF73F445-2349-4FF9-880B-265186F3BC13}" dt="2022-03-27T11:50:24.318" v="2675" actId="1076"/>
          <ac:spMkLst>
            <pc:docMk/>
            <pc:sldMk cId="1576997688" sldId="269"/>
            <ac:spMk id="34" creationId="{D0D8BDE0-7440-4CD2-9DF8-F569FA3C8BDF}"/>
          </ac:spMkLst>
        </pc:spChg>
        <pc:spChg chg="add mod topLvl">
          <ac:chgData name="朱 国庆" userId="ae32ab0b74cdd6f9" providerId="LiveId" clId="{BF73F445-2349-4FF9-880B-265186F3BC13}" dt="2022-03-27T11:48:24.036" v="2662" actId="164"/>
          <ac:spMkLst>
            <pc:docMk/>
            <pc:sldMk cId="1576997688" sldId="269"/>
            <ac:spMk id="35" creationId="{9EBF1C36-D0AB-40BF-866C-7DABD1428F96}"/>
          </ac:spMkLst>
        </pc:spChg>
        <pc:spChg chg="add mod">
          <ac:chgData name="朱 国庆" userId="ae32ab0b74cdd6f9" providerId="LiveId" clId="{BF73F445-2349-4FF9-880B-265186F3BC13}" dt="2022-03-27T11:48:24.036" v="2662" actId="164"/>
          <ac:spMkLst>
            <pc:docMk/>
            <pc:sldMk cId="1576997688" sldId="269"/>
            <ac:spMk id="41" creationId="{5F31782E-E8F1-4E3C-A981-5C1083EA2876}"/>
          </ac:spMkLst>
        </pc:spChg>
        <pc:spChg chg="add mod">
          <ac:chgData name="朱 国庆" userId="ae32ab0b74cdd6f9" providerId="LiveId" clId="{BF73F445-2349-4FF9-880B-265186F3BC13}" dt="2022-03-27T11:44:47.056" v="2644" actId="207"/>
          <ac:spMkLst>
            <pc:docMk/>
            <pc:sldMk cId="1576997688" sldId="269"/>
            <ac:spMk id="42" creationId="{2A3ECAC4-D774-4E7A-8775-453E9B480BE7}"/>
          </ac:spMkLst>
        </pc:spChg>
        <pc:grpChg chg="add mod topLvl">
          <ac:chgData name="朱 国庆" userId="ae32ab0b74cdd6f9" providerId="LiveId" clId="{BF73F445-2349-4FF9-880B-265186F3BC13}" dt="2022-03-27T11:51:52.855" v="2690" actId="165"/>
          <ac:grpSpMkLst>
            <pc:docMk/>
            <pc:sldMk cId="1576997688" sldId="269"/>
            <ac:grpSpMk id="6" creationId="{DC3B9130-C25D-484A-ACF7-344740883FD1}"/>
          </ac:grpSpMkLst>
        </pc:grpChg>
        <pc:grpChg chg="add del mod topLvl">
          <ac:chgData name="朱 国庆" userId="ae32ab0b74cdd6f9" providerId="LiveId" clId="{BF73F445-2349-4FF9-880B-265186F3BC13}" dt="2022-03-27T11:51:52.855" v="2690" actId="165"/>
          <ac:grpSpMkLst>
            <pc:docMk/>
            <pc:sldMk cId="1576997688" sldId="269"/>
            <ac:grpSpMk id="14" creationId="{21EC4F37-B385-4DFC-A54F-17D5F9722A99}"/>
          </ac:grpSpMkLst>
        </pc:grpChg>
        <pc:grpChg chg="add del mod topLvl">
          <ac:chgData name="朱 国庆" userId="ae32ab0b74cdd6f9" providerId="LiveId" clId="{BF73F445-2349-4FF9-880B-265186F3BC13}" dt="2022-03-27T11:53:29.269" v="2701" actId="165"/>
          <ac:grpSpMkLst>
            <pc:docMk/>
            <pc:sldMk cId="1576997688" sldId="269"/>
            <ac:grpSpMk id="15" creationId="{66894E7C-7DF3-45B8-97B2-BAA7E909D662}"/>
          </ac:grpSpMkLst>
        </pc:grpChg>
        <pc:grpChg chg="mod topLvl">
          <ac:chgData name="朱 国庆" userId="ae32ab0b74cdd6f9" providerId="LiveId" clId="{BF73F445-2349-4FF9-880B-265186F3BC13}" dt="2022-03-27T11:53:29.269" v="2701" actId="165"/>
          <ac:grpSpMkLst>
            <pc:docMk/>
            <pc:sldMk cId="1576997688" sldId="269"/>
            <ac:grpSpMk id="16" creationId="{15EDBCA2-6B18-4FFC-A984-8DA5E528AA47}"/>
          </ac:grpSpMkLst>
        </pc:grpChg>
        <pc:grpChg chg="add del mod topLvl">
          <ac:chgData name="朱 国庆" userId="ae32ab0b74cdd6f9" providerId="LiveId" clId="{BF73F445-2349-4FF9-880B-265186F3BC13}" dt="2022-03-27T11:49:31.380" v="2670" actId="165"/>
          <ac:grpSpMkLst>
            <pc:docMk/>
            <pc:sldMk cId="1576997688" sldId="269"/>
            <ac:grpSpMk id="31" creationId="{CAEA739A-B35C-458A-901E-0531C9A73234}"/>
          </ac:grpSpMkLst>
        </pc:grpChg>
        <pc:grpChg chg="add mod topLvl">
          <ac:chgData name="朱 国庆" userId="ae32ab0b74cdd6f9" providerId="LiveId" clId="{BF73F445-2349-4FF9-880B-265186F3BC13}" dt="2022-03-27T11:48:10.638" v="2661" actId="165"/>
          <ac:grpSpMkLst>
            <pc:docMk/>
            <pc:sldMk cId="1576997688" sldId="269"/>
            <ac:grpSpMk id="32" creationId="{970958AA-19C1-41D5-8C76-9393FB8BF4BA}"/>
          </ac:grpSpMkLst>
        </pc:grpChg>
        <pc:grpChg chg="add del mod">
          <ac:chgData name="朱 国庆" userId="ae32ab0b74cdd6f9" providerId="LiveId" clId="{BF73F445-2349-4FF9-880B-265186F3BC13}" dt="2022-03-27T11:48:10.638" v="2661" actId="165"/>
          <ac:grpSpMkLst>
            <pc:docMk/>
            <pc:sldMk cId="1576997688" sldId="269"/>
            <ac:grpSpMk id="38" creationId="{9F4380A5-5A9C-46CB-BEE5-397D0E2D956C}"/>
          </ac:grpSpMkLst>
        </pc:grpChg>
        <pc:grpChg chg="add mod">
          <ac:chgData name="朱 国庆" userId="ae32ab0b74cdd6f9" providerId="LiveId" clId="{BF73F445-2349-4FF9-880B-265186F3BC13}" dt="2022-03-27T11:48:24.036" v="2662" actId="164"/>
          <ac:grpSpMkLst>
            <pc:docMk/>
            <pc:sldMk cId="1576997688" sldId="269"/>
            <ac:grpSpMk id="44" creationId="{C283B0EA-0A07-4386-A26B-80C9B2C07607}"/>
          </ac:grpSpMkLst>
        </pc:grpChg>
        <pc:grpChg chg="add mod">
          <ac:chgData name="朱 国庆" userId="ae32ab0b74cdd6f9" providerId="LiveId" clId="{BF73F445-2349-4FF9-880B-265186F3BC13}" dt="2022-03-27T11:49:50.574" v="2672" actId="1076"/>
          <ac:grpSpMkLst>
            <pc:docMk/>
            <pc:sldMk cId="1576997688" sldId="269"/>
            <ac:grpSpMk id="45" creationId="{CF6F2FA6-523E-403E-A452-89532EEED3C8}"/>
          </ac:grpSpMkLst>
        </pc:grpChg>
        <pc:grpChg chg="add mod">
          <ac:chgData name="朱 国庆" userId="ae32ab0b74cdd6f9" providerId="LiveId" clId="{BF73F445-2349-4FF9-880B-265186F3BC13}" dt="2022-03-27T11:51:22.620" v="2683" actId="164"/>
          <ac:grpSpMkLst>
            <pc:docMk/>
            <pc:sldMk cId="1576997688" sldId="269"/>
            <ac:grpSpMk id="46" creationId="{F5E024BB-2739-4083-A23F-447D69D4A813}"/>
          </ac:grpSpMkLst>
        </pc:grpChg>
        <pc:grpChg chg="add mod">
          <ac:chgData name="朱 国庆" userId="ae32ab0b74cdd6f9" providerId="LiveId" clId="{BF73F445-2349-4FF9-880B-265186F3BC13}" dt="2022-03-27T11:53:37.581" v="2702" actId="164"/>
          <ac:grpSpMkLst>
            <pc:docMk/>
            <pc:sldMk cId="1576997688" sldId="269"/>
            <ac:grpSpMk id="47" creationId="{6C5251CA-1B58-4931-8808-1B8203040A38}"/>
          </ac:grpSpMkLst>
        </pc:grpChg>
        <pc:grpChg chg="add mod">
          <ac:chgData name="朱 国庆" userId="ae32ab0b74cdd6f9" providerId="LiveId" clId="{BF73F445-2349-4FF9-880B-265186F3BC13}" dt="2022-03-27T11:53:58.995" v="2705" actId="164"/>
          <ac:grpSpMkLst>
            <pc:docMk/>
            <pc:sldMk cId="1576997688" sldId="269"/>
            <ac:grpSpMk id="48" creationId="{3D9F832E-7516-423E-9562-40401EDAB1C3}"/>
          </ac:grpSpMkLst>
        </pc:grpChg>
        <pc:grpChg chg="add mod">
          <ac:chgData name="朱 国庆" userId="ae32ab0b74cdd6f9" providerId="LiveId" clId="{BF73F445-2349-4FF9-880B-265186F3BC13}" dt="2022-03-27T11:55:47.292" v="2721" actId="164"/>
          <ac:grpSpMkLst>
            <pc:docMk/>
            <pc:sldMk cId="1576997688" sldId="269"/>
            <ac:grpSpMk id="49" creationId="{E4663543-4540-4A79-A743-323F0EAA96B0}"/>
          </ac:grpSpMkLst>
        </pc:grpChg>
        <pc:grpChg chg="add mod">
          <ac:chgData name="朱 国庆" userId="ae32ab0b74cdd6f9" providerId="LiveId" clId="{BF73F445-2349-4FF9-880B-265186F3BC13}" dt="2022-03-27T11:57:16.139" v="2724" actId="164"/>
          <ac:grpSpMkLst>
            <pc:docMk/>
            <pc:sldMk cId="1576997688" sldId="269"/>
            <ac:grpSpMk id="50" creationId="{FC309AFA-3689-49F9-8FE2-99583FB95403}"/>
          </ac:grpSpMkLst>
        </pc:grpChg>
        <pc:picChg chg="add mod topLvl">
          <ac:chgData name="朱 国庆" userId="ae32ab0b74cdd6f9" providerId="LiveId" clId="{BF73F445-2349-4FF9-880B-265186F3BC13}" dt="2022-03-27T11:54:49.855" v="2716" actId="1076"/>
          <ac:picMkLst>
            <pc:docMk/>
            <pc:sldMk cId="1576997688" sldId="269"/>
            <ac:picMk id="10" creationId="{A75A37DA-8D03-4B66-B0BF-7DA15A489DC8}"/>
          </ac:picMkLst>
        </pc:picChg>
        <pc:picChg chg="add mod topLvl">
          <ac:chgData name="朱 国庆" userId="ae32ab0b74cdd6f9" providerId="LiveId" clId="{BF73F445-2349-4FF9-880B-265186F3BC13}" dt="2022-03-27T11:51:52.855" v="2690" actId="165"/>
          <ac:picMkLst>
            <pc:docMk/>
            <pc:sldMk cId="1576997688" sldId="269"/>
            <ac:picMk id="11" creationId="{56459C0A-B991-4EA7-9CCE-AC17A53A0555}"/>
          </ac:picMkLst>
        </pc:picChg>
        <pc:picChg chg="mod topLvl">
          <ac:chgData name="朱 国庆" userId="ae32ab0b74cdd6f9" providerId="LiveId" clId="{BF73F445-2349-4FF9-880B-265186F3BC13}" dt="2022-03-27T11:53:29.269" v="2701" actId="165"/>
          <ac:picMkLst>
            <pc:docMk/>
            <pc:sldMk cId="1576997688" sldId="269"/>
            <ac:picMk id="19" creationId="{7BCFE92A-6988-4350-8F38-18B5AF3A72BD}"/>
          </ac:picMkLst>
        </pc:picChg>
        <pc:picChg chg="mod topLvl">
          <ac:chgData name="朱 国庆" userId="ae32ab0b74cdd6f9" providerId="LiveId" clId="{BF73F445-2349-4FF9-880B-265186F3BC13}" dt="2022-03-27T11:53:29.269" v="2701" actId="165"/>
          <ac:picMkLst>
            <pc:docMk/>
            <pc:sldMk cId="1576997688" sldId="269"/>
            <ac:picMk id="20" creationId="{CA85212F-24C0-45D5-8616-6E22D4EF4C54}"/>
          </ac:picMkLst>
        </pc:picChg>
        <pc:picChg chg="add mod topLvl">
          <ac:chgData name="朱 国庆" userId="ae32ab0b74cdd6f9" providerId="LiveId" clId="{BF73F445-2349-4FF9-880B-265186F3BC13}" dt="2022-03-27T11:48:10.638" v="2661" actId="165"/>
          <ac:picMkLst>
            <pc:docMk/>
            <pc:sldMk cId="1576997688" sldId="269"/>
            <ac:picMk id="26" creationId="{35D0FAD5-53A8-4B13-871D-DB471106ACF3}"/>
          </ac:picMkLst>
        </pc:picChg>
        <pc:picChg chg="add mod topLvl">
          <ac:chgData name="朱 国庆" userId="ae32ab0b74cdd6f9" providerId="LiveId" clId="{BF73F445-2349-4FF9-880B-265186F3BC13}" dt="2022-03-27T11:48:10.638" v="2661" actId="165"/>
          <ac:picMkLst>
            <pc:docMk/>
            <pc:sldMk cId="1576997688" sldId="269"/>
            <ac:picMk id="27" creationId="{E332690E-B098-4761-8161-FFEC2A909CE8}"/>
          </ac:picMkLst>
        </pc:picChg>
        <pc:picChg chg="add mod topLvl">
          <ac:chgData name="朱 国庆" userId="ae32ab0b74cdd6f9" providerId="LiveId" clId="{BF73F445-2349-4FF9-880B-265186F3BC13}" dt="2022-03-27T11:48:10.638" v="2661" actId="165"/>
          <ac:picMkLst>
            <pc:docMk/>
            <pc:sldMk cId="1576997688" sldId="269"/>
            <ac:picMk id="36" creationId="{23D30293-53EC-494E-A1C5-7193288AAD26}"/>
          </ac:picMkLst>
        </pc:picChg>
        <pc:picChg chg="add mod topLvl">
          <ac:chgData name="朱 国庆" userId="ae32ab0b74cdd6f9" providerId="LiveId" clId="{BF73F445-2349-4FF9-880B-265186F3BC13}" dt="2022-03-27T11:48:10.638" v="2661" actId="165"/>
          <ac:picMkLst>
            <pc:docMk/>
            <pc:sldMk cId="1576997688" sldId="269"/>
            <ac:picMk id="37" creationId="{E0AFFB48-1404-43D0-B77A-70B624E929A3}"/>
          </ac:picMkLst>
        </pc:picChg>
        <pc:picChg chg="add mod">
          <ac:chgData name="朱 国庆" userId="ae32ab0b74cdd6f9" providerId="LiveId" clId="{BF73F445-2349-4FF9-880B-265186F3BC13}" dt="2022-03-27T11:47:43.023" v="2660" actId="1076"/>
          <ac:picMkLst>
            <pc:docMk/>
            <pc:sldMk cId="1576997688" sldId="269"/>
            <ac:picMk id="39" creationId="{3AADB807-1A5A-4D70-B87D-6AF1FC451ADA}"/>
          </ac:picMkLst>
        </pc:picChg>
        <pc:picChg chg="add mod">
          <ac:chgData name="朱 国庆" userId="ae32ab0b74cdd6f9" providerId="LiveId" clId="{BF73F445-2349-4FF9-880B-265186F3BC13}" dt="2022-03-27T11:38:37.240" v="2610" actId="1076"/>
          <ac:picMkLst>
            <pc:docMk/>
            <pc:sldMk cId="1576997688" sldId="269"/>
            <ac:picMk id="40" creationId="{FA249805-59DC-47BE-8979-CA98A9DA8ED7}"/>
          </ac:picMkLst>
        </pc:picChg>
        <pc:picChg chg="add mod">
          <ac:chgData name="朱 国庆" userId="ae32ab0b74cdd6f9" providerId="LiveId" clId="{BF73F445-2349-4FF9-880B-265186F3BC13}" dt="2022-03-27T11:46:13.743" v="2651" actId="688"/>
          <ac:picMkLst>
            <pc:docMk/>
            <pc:sldMk cId="1576997688" sldId="269"/>
            <ac:picMk id="43" creationId="{A9AF7BDE-C9AA-40EC-A2AF-57918A68A2D4}"/>
          </ac:picMkLst>
        </pc:picChg>
      </pc:sldChg>
      <pc:sldChg chg="addSp delSp modSp new mod">
        <pc:chgData name="朱 国庆" userId="ae32ab0b74cdd6f9" providerId="LiveId" clId="{BF73F445-2349-4FF9-880B-265186F3BC13}" dt="2022-03-28T06:29:45.581" v="2922" actId="14100"/>
        <pc:sldMkLst>
          <pc:docMk/>
          <pc:sldMk cId="1134844773" sldId="270"/>
        </pc:sldMkLst>
        <pc:spChg chg="add mod">
          <ac:chgData name="朱 国庆" userId="ae32ab0b74cdd6f9" providerId="LiveId" clId="{BF73F445-2349-4FF9-880B-265186F3BC13}" dt="2022-03-28T06:29:22.846" v="2918" actId="2085"/>
          <ac:spMkLst>
            <pc:docMk/>
            <pc:sldMk cId="1134844773" sldId="270"/>
            <ac:spMk id="2" creationId="{E38D7E4D-97D2-4240-BEDB-BDA718068B46}"/>
          </ac:spMkLst>
        </pc:spChg>
        <pc:spChg chg="add del">
          <ac:chgData name="朱 国庆" userId="ae32ab0b74cdd6f9" providerId="LiveId" clId="{BF73F445-2349-4FF9-880B-265186F3BC13}" dt="2022-03-28T06:08:37.885" v="2772" actId="478"/>
          <ac:spMkLst>
            <pc:docMk/>
            <pc:sldMk cId="1134844773" sldId="270"/>
            <ac:spMk id="3" creationId="{847252F2-889D-4C1A-BE17-99F35F8415C2}"/>
          </ac:spMkLst>
        </pc:spChg>
        <pc:spChg chg="add del">
          <ac:chgData name="朱 国庆" userId="ae32ab0b74cdd6f9" providerId="LiveId" clId="{BF73F445-2349-4FF9-880B-265186F3BC13}" dt="2022-03-28T06:08:37.885" v="2772" actId="478"/>
          <ac:spMkLst>
            <pc:docMk/>
            <pc:sldMk cId="1134844773" sldId="270"/>
            <ac:spMk id="4" creationId="{93BF8782-86F7-47C5-BEAE-5E7FBA45F026}"/>
          </ac:spMkLst>
        </pc:spChg>
        <pc:spChg chg="add del mod">
          <ac:chgData name="朱 国庆" userId="ae32ab0b74cdd6f9" providerId="LiveId" clId="{BF73F445-2349-4FF9-880B-265186F3BC13}" dt="2022-03-28T06:10:48.714" v="2784" actId="478"/>
          <ac:spMkLst>
            <pc:docMk/>
            <pc:sldMk cId="1134844773" sldId="270"/>
            <ac:spMk id="5" creationId="{023FD850-895A-4392-93FE-ACF0BF7BB860}"/>
          </ac:spMkLst>
        </pc:spChg>
        <pc:spChg chg="add mod">
          <ac:chgData name="朱 国庆" userId="ae32ab0b74cdd6f9" providerId="LiveId" clId="{BF73F445-2349-4FF9-880B-265186F3BC13}" dt="2022-03-28T06:26:31.854" v="2907" actId="207"/>
          <ac:spMkLst>
            <pc:docMk/>
            <pc:sldMk cId="1134844773" sldId="270"/>
            <ac:spMk id="6" creationId="{86C3E81C-55B7-4A4D-B589-A8D62CEF1A34}"/>
          </ac:spMkLst>
        </pc:spChg>
        <pc:spChg chg="add mod">
          <ac:chgData name="朱 国庆" userId="ae32ab0b74cdd6f9" providerId="LiveId" clId="{BF73F445-2349-4FF9-880B-265186F3BC13}" dt="2022-03-28T06:16:36.309" v="2824" actId="14100"/>
          <ac:spMkLst>
            <pc:docMk/>
            <pc:sldMk cId="1134844773" sldId="270"/>
            <ac:spMk id="7" creationId="{9268ECFA-B26A-4A44-919A-A06A52AFAC25}"/>
          </ac:spMkLst>
        </pc:spChg>
        <pc:spChg chg="add mod">
          <ac:chgData name="朱 国庆" userId="ae32ab0b74cdd6f9" providerId="LiveId" clId="{BF73F445-2349-4FF9-880B-265186F3BC13}" dt="2022-03-28T06:29:45.581" v="2922" actId="14100"/>
          <ac:spMkLst>
            <pc:docMk/>
            <pc:sldMk cId="1134844773" sldId="270"/>
            <ac:spMk id="8" creationId="{C06C39B3-422F-4B64-948B-073610917086}"/>
          </ac:spMkLst>
        </pc:spChg>
        <pc:spChg chg="add mod">
          <ac:chgData name="朱 国庆" userId="ae32ab0b74cdd6f9" providerId="LiveId" clId="{BF73F445-2349-4FF9-880B-265186F3BC13}" dt="2022-03-28T06:26:21.813" v="2906" actId="113"/>
          <ac:spMkLst>
            <pc:docMk/>
            <pc:sldMk cId="1134844773" sldId="270"/>
            <ac:spMk id="9" creationId="{D20B35CC-E2A6-4B6A-9D83-2D231D3C6B5D}"/>
          </ac:spMkLst>
        </pc:spChg>
        <pc:spChg chg="add mod">
          <ac:chgData name="朱 国庆" userId="ae32ab0b74cdd6f9" providerId="LiveId" clId="{BF73F445-2349-4FF9-880B-265186F3BC13}" dt="2022-03-28T06:29:35.173" v="2920" actId="1076"/>
          <ac:spMkLst>
            <pc:docMk/>
            <pc:sldMk cId="1134844773" sldId="270"/>
            <ac:spMk id="10" creationId="{E4D17774-18BB-4DC3-B4CA-5D30852AFD49}"/>
          </ac:spMkLst>
        </pc:spChg>
        <pc:spChg chg="add mod">
          <ac:chgData name="朱 国庆" userId="ae32ab0b74cdd6f9" providerId="LiveId" clId="{BF73F445-2349-4FF9-880B-265186F3BC13}" dt="2022-03-28T06:27:27.560" v="2915"/>
          <ac:spMkLst>
            <pc:docMk/>
            <pc:sldMk cId="1134844773" sldId="270"/>
            <ac:spMk id="11" creationId="{66E9CFD7-0A4B-44D9-B2A0-CB5BC5E8348A}"/>
          </ac:spMkLst>
        </pc:spChg>
        <pc:spChg chg="add mod">
          <ac:chgData name="朱 国庆" userId="ae32ab0b74cdd6f9" providerId="LiveId" clId="{BF73F445-2349-4FF9-880B-265186F3BC13}" dt="2022-03-28T06:29:27.084" v="2919" actId="2085"/>
          <ac:spMkLst>
            <pc:docMk/>
            <pc:sldMk cId="1134844773" sldId="270"/>
            <ac:spMk id="12" creationId="{51367485-604A-42F1-B0ED-56A1C246FFFB}"/>
          </ac:spMkLst>
        </pc:spChg>
      </pc:sldChg>
      <pc:sldChg chg="addSp delSp modSp new mod">
        <pc:chgData name="朱 国庆" userId="ae32ab0b74cdd6f9" providerId="LiveId" clId="{BF73F445-2349-4FF9-880B-265186F3BC13}" dt="2022-03-28T06:37:43.271" v="3027" actId="207"/>
        <pc:sldMkLst>
          <pc:docMk/>
          <pc:sldMk cId="1955896368" sldId="271"/>
        </pc:sldMkLst>
        <pc:spChg chg="add mod">
          <ac:chgData name="朱 国庆" userId="ae32ab0b74cdd6f9" providerId="LiveId" clId="{BF73F445-2349-4FF9-880B-265186F3BC13}" dt="2022-03-28T06:31:34.865" v="2929" actId="1076"/>
          <ac:spMkLst>
            <pc:docMk/>
            <pc:sldMk cId="1955896368" sldId="271"/>
            <ac:spMk id="2" creationId="{76F43E25-65F4-42D5-ACFB-689E615A7A0B}"/>
          </ac:spMkLst>
        </pc:spChg>
        <pc:spChg chg="add mod">
          <ac:chgData name="朱 国庆" userId="ae32ab0b74cdd6f9" providerId="LiveId" clId="{BF73F445-2349-4FF9-880B-265186F3BC13}" dt="2022-03-28T06:30:42.417" v="2924"/>
          <ac:spMkLst>
            <pc:docMk/>
            <pc:sldMk cId="1955896368" sldId="271"/>
            <ac:spMk id="3" creationId="{9B927FBF-9308-483A-A8E4-E8FF20A0D58B}"/>
          </ac:spMkLst>
        </pc:spChg>
        <pc:spChg chg="add mod">
          <ac:chgData name="朱 国庆" userId="ae32ab0b74cdd6f9" providerId="LiveId" clId="{BF73F445-2349-4FF9-880B-265186F3BC13}" dt="2022-03-28T06:30:53.221" v="2926" actId="1076"/>
          <ac:spMkLst>
            <pc:docMk/>
            <pc:sldMk cId="1955896368" sldId="271"/>
            <ac:spMk id="4" creationId="{E8423966-89F6-421F-8EC1-6F435C0CA234}"/>
          </ac:spMkLst>
        </pc:spChg>
        <pc:spChg chg="add del mod">
          <ac:chgData name="朱 国庆" userId="ae32ab0b74cdd6f9" providerId="LiveId" clId="{BF73F445-2349-4FF9-880B-265186F3BC13}" dt="2022-03-28T06:32:40.601" v="2950"/>
          <ac:spMkLst>
            <pc:docMk/>
            <pc:sldMk cId="1955896368" sldId="271"/>
            <ac:spMk id="5" creationId="{F16ACB0F-BA33-4EDE-A398-086B8D2675FE}"/>
          </ac:spMkLst>
        </pc:spChg>
        <pc:spChg chg="add mod">
          <ac:chgData name="朱 国庆" userId="ae32ab0b74cdd6f9" providerId="LiveId" clId="{BF73F445-2349-4FF9-880B-265186F3BC13}" dt="2022-03-28T06:31:43.855" v="2934"/>
          <ac:spMkLst>
            <pc:docMk/>
            <pc:sldMk cId="1955896368" sldId="271"/>
            <ac:spMk id="6" creationId="{6E2A2001-59D9-4F67-8E47-B342355DD940}"/>
          </ac:spMkLst>
        </pc:spChg>
        <pc:spChg chg="add mod">
          <ac:chgData name="朱 国庆" userId="ae32ab0b74cdd6f9" providerId="LiveId" clId="{BF73F445-2349-4FF9-880B-265186F3BC13}" dt="2022-03-28T06:32:47.783" v="2952" actId="20577"/>
          <ac:spMkLst>
            <pc:docMk/>
            <pc:sldMk cId="1955896368" sldId="271"/>
            <ac:spMk id="7" creationId="{1CDCE0AC-8C91-48FA-BAFB-161B2D8DB86E}"/>
          </ac:spMkLst>
        </pc:spChg>
        <pc:spChg chg="add mod">
          <ac:chgData name="朱 国庆" userId="ae32ab0b74cdd6f9" providerId="LiveId" clId="{BF73F445-2349-4FF9-880B-265186F3BC13}" dt="2022-03-28T06:37:37.749" v="3026" actId="207"/>
          <ac:spMkLst>
            <pc:docMk/>
            <pc:sldMk cId="1955896368" sldId="271"/>
            <ac:spMk id="8" creationId="{F5BE8DD4-3D46-49DF-BBD7-6CFDD0665F93}"/>
          </ac:spMkLst>
        </pc:spChg>
        <pc:spChg chg="add mod">
          <ac:chgData name="朱 国庆" userId="ae32ab0b74cdd6f9" providerId="LiveId" clId="{BF73F445-2349-4FF9-880B-265186F3BC13}" dt="2022-03-28T06:37:43.271" v="3027" actId="207"/>
          <ac:spMkLst>
            <pc:docMk/>
            <pc:sldMk cId="1955896368" sldId="271"/>
            <ac:spMk id="9" creationId="{5A0A8E6B-864D-46C4-8E13-B4CBFA646E29}"/>
          </ac:spMkLst>
        </pc:spChg>
      </pc:sldChg>
      <pc:sldChg chg="addSp delSp modSp new mod">
        <pc:chgData name="朱 国庆" userId="ae32ab0b74cdd6f9" providerId="LiveId" clId="{BF73F445-2349-4FF9-880B-265186F3BC13}" dt="2022-03-28T07:08:47.837" v="3118" actId="207"/>
        <pc:sldMkLst>
          <pc:docMk/>
          <pc:sldMk cId="2960169097" sldId="272"/>
        </pc:sldMkLst>
        <pc:spChg chg="add mod">
          <ac:chgData name="朱 国庆" userId="ae32ab0b74cdd6f9" providerId="LiveId" clId="{BF73F445-2349-4FF9-880B-265186F3BC13}" dt="2022-03-28T07:08:23.042" v="3114" actId="207"/>
          <ac:spMkLst>
            <pc:docMk/>
            <pc:sldMk cId="2960169097" sldId="272"/>
            <ac:spMk id="2" creationId="{A78459ED-6288-4C58-AACB-0624E1EAF50B}"/>
          </ac:spMkLst>
        </pc:spChg>
        <pc:spChg chg="add ord">
          <ac:chgData name="朱 国庆" userId="ae32ab0b74cdd6f9" providerId="LiveId" clId="{BF73F445-2349-4FF9-880B-265186F3BC13}" dt="2022-03-28T06:43:25.023" v="3041" actId="167"/>
          <ac:spMkLst>
            <pc:docMk/>
            <pc:sldMk cId="2960169097" sldId="272"/>
            <ac:spMk id="3" creationId="{2AD9CD39-C17E-43F4-8203-E40079EDE666}"/>
          </ac:spMkLst>
        </pc:spChg>
        <pc:spChg chg="add del">
          <ac:chgData name="朱 国庆" userId="ae32ab0b74cdd6f9" providerId="LiveId" clId="{BF73F445-2349-4FF9-880B-265186F3BC13}" dt="2022-03-28T06:44:21.262" v="3043" actId="11529"/>
          <ac:spMkLst>
            <pc:docMk/>
            <pc:sldMk cId="2960169097" sldId="272"/>
            <ac:spMk id="4" creationId="{E8532BE1-A3AB-4220-92CE-817A3FF44070}"/>
          </ac:spMkLst>
        </pc:spChg>
        <pc:spChg chg="add del">
          <ac:chgData name="朱 国庆" userId="ae32ab0b74cdd6f9" providerId="LiveId" clId="{BF73F445-2349-4FF9-880B-265186F3BC13}" dt="2022-03-28T06:45:42.160" v="3045" actId="11529"/>
          <ac:spMkLst>
            <pc:docMk/>
            <pc:sldMk cId="2960169097" sldId="272"/>
            <ac:spMk id="5" creationId="{85C6C7EA-2065-4949-B202-89DAB860DDFF}"/>
          </ac:spMkLst>
        </pc:spChg>
        <pc:spChg chg="add mod">
          <ac:chgData name="朱 国庆" userId="ae32ab0b74cdd6f9" providerId="LiveId" clId="{BF73F445-2349-4FF9-880B-265186F3BC13}" dt="2022-03-28T06:55:21.655" v="3053" actId="13822"/>
          <ac:spMkLst>
            <pc:docMk/>
            <pc:sldMk cId="2960169097" sldId="272"/>
            <ac:spMk id="6" creationId="{804216A6-CA7F-4F7D-A0AF-1BA647708F4E}"/>
          </ac:spMkLst>
        </pc:spChg>
        <pc:spChg chg="add del mod">
          <ac:chgData name="朱 国庆" userId="ae32ab0b74cdd6f9" providerId="LiveId" clId="{BF73F445-2349-4FF9-880B-265186F3BC13}" dt="2022-03-28T06:51:21.392" v="3049" actId="478"/>
          <ac:spMkLst>
            <pc:docMk/>
            <pc:sldMk cId="2960169097" sldId="272"/>
            <ac:spMk id="7" creationId="{90389C37-8EFB-4B67-90A0-D4F5FE1CC64C}"/>
          </ac:spMkLst>
        </pc:spChg>
        <pc:spChg chg="add mod">
          <ac:chgData name="朱 国庆" userId="ae32ab0b74cdd6f9" providerId="LiveId" clId="{BF73F445-2349-4FF9-880B-265186F3BC13}" dt="2022-03-28T06:56:40.152" v="3056" actId="207"/>
          <ac:spMkLst>
            <pc:docMk/>
            <pc:sldMk cId="2960169097" sldId="272"/>
            <ac:spMk id="8" creationId="{45AC6631-3111-46DE-8368-9D2EEC435F9F}"/>
          </ac:spMkLst>
        </pc:spChg>
        <pc:spChg chg="add mod">
          <ac:chgData name="朱 国庆" userId="ae32ab0b74cdd6f9" providerId="LiveId" clId="{BF73F445-2349-4FF9-880B-265186F3BC13}" dt="2022-03-28T06:55:49.289" v="3054" actId="207"/>
          <ac:spMkLst>
            <pc:docMk/>
            <pc:sldMk cId="2960169097" sldId="272"/>
            <ac:spMk id="9" creationId="{C8B57490-B99A-45D9-9FFD-1C016F092580}"/>
          </ac:spMkLst>
        </pc:spChg>
        <pc:spChg chg="add mod">
          <ac:chgData name="朱 国庆" userId="ae32ab0b74cdd6f9" providerId="LiveId" clId="{BF73F445-2349-4FF9-880B-265186F3BC13}" dt="2022-03-28T07:08:47.837" v="3118" actId="207"/>
          <ac:spMkLst>
            <pc:docMk/>
            <pc:sldMk cId="2960169097" sldId="272"/>
            <ac:spMk id="10" creationId="{2184BF76-E582-40F3-B196-3D74BEF9A671}"/>
          </ac:spMkLst>
        </pc:spChg>
      </pc:sldChg>
      <pc:sldChg chg="addSp delSp modSp new mod">
        <pc:chgData name="朱 国庆" userId="ae32ab0b74cdd6f9" providerId="LiveId" clId="{BF73F445-2349-4FF9-880B-265186F3BC13}" dt="2022-04-01T02:22:31.139" v="3225" actId="207"/>
        <pc:sldMkLst>
          <pc:docMk/>
          <pc:sldMk cId="952573902" sldId="273"/>
        </pc:sldMkLst>
        <pc:spChg chg="add mod">
          <ac:chgData name="朱 国庆" userId="ae32ab0b74cdd6f9" providerId="LiveId" clId="{BF73F445-2349-4FF9-880B-265186F3BC13}" dt="2022-04-01T02:22:31.139" v="3225" actId="207"/>
          <ac:spMkLst>
            <pc:docMk/>
            <pc:sldMk cId="952573902" sldId="273"/>
            <ac:spMk id="2" creationId="{3B3D5DA6-CE2E-4CA7-94DC-81F0565FE103}"/>
          </ac:spMkLst>
        </pc:spChg>
        <pc:spChg chg="add del mod">
          <ac:chgData name="朱 国庆" userId="ae32ab0b74cdd6f9" providerId="LiveId" clId="{BF73F445-2349-4FF9-880B-265186F3BC13}" dt="2022-03-28T07:06:38.286" v="3111"/>
          <ac:spMkLst>
            <pc:docMk/>
            <pc:sldMk cId="952573902" sldId="273"/>
            <ac:spMk id="3" creationId="{3A9E865A-0229-4A03-93A3-E32FFD853138}"/>
          </ac:spMkLst>
        </pc:spChg>
        <pc:spChg chg="add mod">
          <ac:chgData name="朱 国庆" userId="ae32ab0b74cdd6f9" providerId="LiveId" clId="{BF73F445-2349-4FF9-880B-265186F3BC13}" dt="2022-04-01T02:17:36.627" v="3224" actId="20577"/>
          <ac:spMkLst>
            <pc:docMk/>
            <pc:sldMk cId="952573902" sldId="273"/>
            <ac:spMk id="3" creationId="{FC320A49-EC80-451D-8CE1-0EF169F80DCC}"/>
          </ac:spMkLst>
        </pc:spChg>
        <pc:spChg chg="add del mod">
          <ac:chgData name="朱 国庆" userId="ae32ab0b74cdd6f9" providerId="LiveId" clId="{BF73F445-2349-4FF9-880B-265186F3BC13}" dt="2022-04-01T02:04:44.528" v="3128" actId="478"/>
          <ac:spMkLst>
            <pc:docMk/>
            <pc:sldMk cId="952573902" sldId="273"/>
            <ac:spMk id="4" creationId="{D38E5781-F793-4799-AA8B-B2EB204A3B3E}"/>
          </ac:spMkLst>
        </pc:spChg>
        <pc:spChg chg="add del mod">
          <ac:chgData name="朱 国庆" userId="ae32ab0b74cdd6f9" providerId="LiveId" clId="{BF73F445-2349-4FF9-880B-265186F3BC13}" dt="2022-04-01T02:12:51.010" v="3180" actId="478"/>
          <ac:spMkLst>
            <pc:docMk/>
            <pc:sldMk cId="952573902" sldId="273"/>
            <ac:spMk id="5" creationId="{D143683C-6794-4AD8-93CF-D35BBF9631AF}"/>
          </ac:spMkLst>
        </pc:spChg>
      </pc:sldChg>
      <pc:sldChg chg="addSp delSp modSp new mod">
        <pc:chgData name="朱 国庆" userId="ae32ab0b74cdd6f9" providerId="LiveId" clId="{BF73F445-2349-4FF9-880B-265186F3BC13}" dt="2022-04-01T04:11:57.176" v="8038" actId="207"/>
        <pc:sldMkLst>
          <pc:docMk/>
          <pc:sldMk cId="2224365050" sldId="274"/>
        </pc:sldMkLst>
        <pc:spChg chg="add del">
          <ac:chgData name="朱 国庆" userId="ae32ab0b74cdd6f9" providerId="LiveId" clId="{BF73F445-2349-4FF9-880B-265186F3BC13}" dt="2022-04-01T02:25:51.221" v="3232" actId="11529"/>
          <ac:spMkLst>
            <pc:docMk/>
            <pc:sldMk cId="2224365050" sldId="274"/>
            <ac:spMk id="2" creationId="{FF9C2B8D-C8A6-4493-82FC-60D04D1672C2}"/>
          </ac:spMkLst>
        </pc:spChg>
        <pc:spChg chg="add mod ord">
          <ac:chgData name="朱 国庆" userId="ae32ab0b74cdd6f9" providerId="LiveId" clId="{BF73F445-2349-4FF9-880B-265186F3BC13}" dt="2022-04-01T04:11:57.176" v="8038" actId="207"/>
          <ac:spMkLst>
            <pc:docMk/>
            <pc:sldMk cId="2224365050" sldId="274"/>
            <ac:spMk id="6" creationId="{45BBC4D7-CC08-4C6D-A7FF-4FFA73FE9D47}"/>
          </ac:spMkLst>
        </pc:spChg>
        <pc:spChg chg="add mod ord">
          <ac:chgData name="朱 国庆" userId="ae32ab0b74cdd6f9" providerId="LiveId" clId="{BF73F445-2349-4FF9-880B-265186F3BC13}" dt="2022-04-01T03:10:56.562" v="4983" actId="207"/>
          <ac:spMkLst>
            <pc:docMk/>
            <pc:sldMk cId="2224365050" sldId="274"/>
            <ac:spMk id="7" creationId="{AC1C1F4B-DA09-4A34-959B-078B5B08E365}"/>
          </ac:spMkLst>
        </pc:spChg>
        <pc:spChg chg="add del">
          <ac:chgData name="朱 国庆" userId="ae32ab0b74cdd6f9" providerId="LiveId" clId="{BF73F445-2349-4FF9-880B-265186F3BC13}" dt="2022-04-01T02:29:59.991" v="3243" actId="11529"/>
          <ac:spMkLst>
            <pc:docMk/>
            <pc:sldMk cId="2224365050" sldId="274"/>
            <ac:spMk id="8" creationId="{7D142030-397C-43DF-BB9F-B7FA9BF7E4B4}"/>
          </ac:spMkLst>
        </pc:spChg>
        <pc:spChg chg="add del">
          <ac:chgData name="朱 国庆" userId="ae32ab0b74cdd6f9" providerId="LiveId" clId="{BF73F445-2349-4FF9-880B-265186F3BC13}" dt="2022-04-01T02:31:33.071" v="3245" actId="11529"/>
          <ac:spMkLst>
            <pc:docMk/>
            <pc:sldMk cId="2224365050" sldId="274"/>
            <ac:spMk id="9" creationId="{177AB92A-60EA-4961-A3A7-1E1D4A62A3E5}"/>
          </ac:spMkLst>
        </pc:spChg>
        <pc:spChg chg="add del">
          <ac:chgData name="朱 国庆" userId="ae32ab0b74cdd6f9" providerId="LiveId" clId="{BF73F445-2349-4FF9-880B-265186F3BC13}" dt="2022-04-01T02:32:13.317" v="3247" actId="11529"/>
          <ac:spMkLst>
            <pc:docMk/>
            <pc:sldMk cId="2224365050" sldId="274"/>
            <ac:spMk id="10" creationId="{3CE99C76-F5DA-437B-B8B7-5C7203C7EF8A}"/>
          </ac:spMkLst>
        </pc:spChg>
        <pc:spChg chg="add del mod">
          <ac:chgData name="朱 国庆" userId="ae32ab0b74cdd6f9" providerId="LiveId" clId="{BF73F445-2349-4FF9-880B-265186F3BC13}" dt="2022-04-01T02:33:19.606" v="3255" actId="11529"/>
          <ac:spMkLst>
            <pc:docMk/>
            <pc:sldMk cId="2224365050" sldId="274"/>
            <ac:spMk id="11" creationId="{02FE5BA9-1423-4188-BC95-9CD2A83DE0E0}"/>
          </ac:spMkLst>
        </pc:spChg>
        <pc:spChg chg="add del">
          <ac:chgData name="朱 国庆" userId="ae32ab0b74cdd6f9" providerId="LiveId" clId="{BF73F445-2349-4FF9-880B-265186F3BC13}" dt="2022-04-01T02:33:39.479" v="3257" actId="11529"/>
          <ac:spMkLst>
            <pc:docMk/>
            <pc:sldMk cId="2224365050" sldId="274"/>
            <ac:spMk id="12" creationId="{475127CE-8DC9-433C-A093-CEACFE39D124}"/>
          </ac:spMkLst>
        </pc:spChg>
        <pc:spChg chg="add del">
          <ac:chgData name="朱 国庆" userId="ae32ab0b74cdd6f9" providerId="LiveId" clId="{BF73F445-2349-4FF9-880B-265186F3BC13}" dt="2022-04-01T02:34:07.855" v="3259" actId="11529"/>
          <ac:spMkLst>
            <pc:docMk/>
            <pc:sldMk cId="2224365050" sldId="274"/>
            <ac:spMk id="13" creationId="{3721817F-F8D1-42C9-832F-BC111FBE3A30}"/>
          </ac:spMkLst>
        </pc:spChg>
        <pc:spChg chg="add del">
          <ac:chgData name="朱 国庆" userId="ae32ab0b74cdd6f9" providerId="LiveId" clId="{BF73F445-2349-4FF9-880B-265186F3BC13}" dt="2022-04-01T02:35:08.516" v="3265" actId="11529"/>
          <ac:spMkLst>
            <pc:docMk/>
            <pc:sldMk cId="2224365050" sldId="274"/>
            <ac:spMk id="14" creationId="{F6572AF2-B639-4798-9EA4-B39657453637}"/>
          </ac:spMkLst>
        </pc:spChg>
        <pc:spChg chg="add del mod">
          <ac:chgData name="朱 国庆" userId="ae32ab0b74cdd6f9" providerId="LiveId" clId="{BF73F445-2349-4FF9-880B-265186F3BC13}" dt="2022-04-01T02:35:07.319" v="3264" actId="11529"/>
          <ac:spMkLst>
            <pc:docMk/>
            <pc:sldMk cId="2224365050" sldId="274"/>
            <ac:spMk id="15" creationId="{2C711715-A01A-4221-8186-CFF3898A78BA}"/>
          </ac:spMkLst>
        </pc:spChg>
        <pc:spChg chg="add mod">
          <ac:chgData name="朱 国庆" userId="ae32ab0b74cdd6f9" providerId="LiveId" clId="{BF73F445-2349-4FF9-880B-265186F3BC13}" dt="2022-04-01T02:49:10.834" v="3398" actId="164"/>
          <ac:spMkLst>
            <pc:docMk/>
            <pc:sldMk cId="2224365050" sldId="274"/>
            <ac:spMk id="22" creationId="{6FEBC4A3-73FD-4384-8317-1559865EAAD3}"/>
          </ac:spMkLst>
        </pc:spChg>
        <pc:spChg chg="add del mod">
          <ac:chgData name="朱 国庆" userId="ae32ab0b74cdd6f9" providerId="LiveId" clId="{BF73F445-2349-4FF9-880B-265186F3BC13}" dt="2022-04-01T02:46:58.173" v="3372" actId="11529"/>
          <ac:spMkLst>
            <pc:docMk/>
            <pc:sldMk cId="2224365050" sldId="274"/>
            <ac:spMk id="23" creationId="{88CA1874-DF14-4664-9B2E-E641266569D0}"/>
          </ac:spMkLst>
        </pc:spChg>
        <pc:spChg chg="add del mod">
          <ac:chgData name="朱 国庆" userId="ae32ab0b74cdd6f9" providerId="LiveId" clId="{BF73F445-2349-4FF9-880B-265186F3BC13}" dt="2022-04-01T02:48:05.442" v="3376" actId="478"/>
          <ac:spMkLst>
            <pc:docMk/>
            <pc:sldMk cId="2224365050" sldId="274"/>
            <ac:spMk id="24" creationId="{83249FD4-9C17-4DB5-96ED-205FB76F1F57}"/>
          </ac:spMkLst>
        </pc:spChg>
        <pc:spChg chg="add del">
          <ac:chgData name="朱 国庆" userId="ae32ab0b74cdd6f9" providerId="LiveId" clId="{BF73F445-2349-4FF9-880B-265186F3BC13}" dt="2022-04-01T02:51:20.742" v="3407" actId="11529"/>
          <ac:spMkLst>
            <pc:docMk/>
            <pc:sldMk cId="2224365050" sldId="274"/>
            <ac:spMk id="43" creationId="{7AB33669-388A-4EA5-8D88-8EB537483DB4}"/>
          </ac:spMkLst>
        </pc:spChg>
        <pc:spChg chg="add del mod">
          <ac:chgData name="朱 国庆" userId="ae32ab0b74cdd6f9" providerId="LiveId" clId="{BF73F445-2349-4FF9-880B-265186F3BC13}" dt="2022-04-01T02:52:54.315" v="3411" actId="478"/>
          <ac:spMkLst>
            <pc:docMk/>
            <pc:sldMk cId="2224365050" sldId="274"/>
            <ac:spMk id="44" creationId="{10F43BC6-4C07-4C52-B49A-E1F4474177B1}"/>
          </ac:spMkLst>
        </pc:spChg>
        <pc:spChg chg="add mod">
          <ac:chgData name="朱 国庆" userId="ae32ab0b74cdd6f9" providerId="LiveId" clId="{BF73F445-2349-4FF9-880B-265186F3BC13}" dt="2022-04-01T02:54:33.161" v="3423" actId="207"/>
          <ac:spMkLst>
            <pc:docMk/>
            <pc:sldMk cId="2224365050" sldId="274"/>
            <ac:spMk id="45" creationId="{E731D610-48C6-41C9-87BD-ACA398DE8982}"/>
          </ac:spMkLst>
        </pc:spChg>
        <pc:spChg chg="add mod">
          <ac:chgData name="朱 国庆" userId="ae32ab0b74cdd6f9" providerId="LiveId" clId="{BF73F445-2349-4FF9-880B-265186F3BC13}" dt="2022-04-01T02:54:33.161" v="3423" actId="207"/>
          <ac:spMkLst>
            <pc:docMk/>
            <pc:sldMk cId="2224365050" sldId="274"/>
            <ac:spMk id="46" creationId="{D3C3B5FF-72D1-420E-9201-1869E7896692}"/>
          </ac:spMkLst>
        </pc:spChg>
        <pc:spChg chg="add mod">
          <ac:chgData name="朱 国庆" userId="ae32ab0b74cdd6f9" providerId="LiveId" clId="{BF73F445-2349-4FF9-880B-265186F3BC13}" dt="2022-04-01T02:55:42.041" v="3431" actId="1076"/>
          <ac:spMkLst>
            <pc:docMk/>
            <pc:sldMk cId="2224365050" sldId="274"/>
            <ac:spMk id="48" creationId="{0BF22729-4854-4786-A8B5-83C065DFCB3A}"/>
          </ac:spMkLst>
        </pc:spChg>
        <pc:spChg chg="add mod ord">
          <ac:chgData name="朱 国庆" userId="ae32ab0b74cdd6f9" providerId="LiveId" clId="{BF73F445-2349-4FF9-880B-265186F3BC13}" dt="2022-04-01T02:56:31.318" v="3437" actId="167"/>
          <ac:spMkLst>
            <pc:docMk/>
            <pc:sldMk cId="2224365050" sldId="274"/>
            <ac:spMk id="49" creationId="{A2307E21-F630-4381-A679-95DAFFBFDEC8}"/>
          </ac:spMkLst>
        </pc:spChg>
        <pc:spChg chg="add del">
          <ac:chgData name="朱 国庆" userId="ae32ab0b74cdd6f9" providerId="LiveId" clId="{BF73F445-2349-4FF9-880B-265186F3BC13}" dt="2022-04-01T02:56:53.235" v="3439" actId="478"/>
          <ac:spMkLst>
            <pc:docMk/>
            <pc:sldMk cId="2224365050" sldId="274"/>
            <ac:spMk id="50" creationId="{D0ED0FBB-0C69-42FF-B348-387BF2C182B4}"/>
          </ac:spMkLst>
        </pc:spChg>
        <pc:spChg chg="add mod ord">
          <ac:chgData name="朱 国庆" userId="ae32ab0b74cdd6f9" providerId="LiveId" clId="{BF73F445-2349-4FF9-880B-265186F3BC13}" dt="2022-04-01T02:57:09.412" v="3444" actId="13822"/>
          <ac:spMkLst>
            <pc:docMk/>
            <pc:sldMk cId="2224365050" sldId="274"/>
            <ac:spMk id="51" creationId="{0C45AC44-8AA7-445F-A143-7CCC46D3DD36}"/>
          </ac:spMkLst>
        </pc:spChg>
        <pc:spChg chg="add mod">
          <ac:chgData name="朱 国庆" userId="ae32ab0b74cdd6f9" providerId="LiveId" clId="{BF73F445-2349-4FF9-880B-265186F3BC13}" dt="2022-04-01T02:58:40.426" v="3447" actId="1076"/>
          <ac:spMkLst>
            <pc:docMk/>
            <pc:sldMk cId="2224365050" sldId="274"/>
            <ac:spMk id="52" creationId="{67D7116F-CD49-4874-85AD-0A5816406B1E}"/>
          </ac:spMkLst>
        </pc:spChg>
        <pc:spChg chg="add mod">
          <ac:chgData name="朱 国庆" userId="ae32ab0b74cdd6f9" providerId="LiveId" clId="{BF73F445-2349-4FF9-880B-265186F3BC13}" dt="2022-04-01T02:59:37.115" v="3453" actId="1076"/>
          <ac:spMkLst>
            <pc:docMk/>
            <pc:sldMk cId="2224365050" sldId="274"/>
            <ac:spMk id="53" creationId="{F5350682-86F1-42E6-992A-55F7D3E70F4C}"/>
          </ac:spMkLst>
        </pc:spChg>
        <pc:spChg chg="add del mod">
          <ac:chgData name="朱 国庆" userId="ae32ab0b74cdd6f9" providerId="LiveId" clId="{BF73F445-2349-4FF9-880B-265186F3BC13}" dt="2022-04-01T03:03:32.494" v="3488" actId="478"/>
          <ac:spMkLst>
            <pc:docMk/>
            <pc:sldMk cId="2224365050" sldId="274"/>
            <ac:spMk id="70" creationId="{3334D99F-6C60-4E49-83E1-DEAFF376927A}"/>
          </ac:spMkLst>
        </pc:spChg>
        <pc:spChg chg="add mod">
          <ac:chgData name="朱 国庆" userId="ae32ab0b74cdd6f9" providerId="LiveId" clId="{BF73F445-2349-4FF9-880B-265186F3BC13}" dt="2022-04-01T04:03:53.576" v="5002" actId="207"/>
          <ac:spMkLst>
            <pc:docMk/>
            <pc:sldMk cId="2224365050" sldId="274"/>
            <ac:spMk id="71" creationId="{C958BA9B-0F4C-41E1-9FBC-79EEABDA16FD}"/>
          </ac:spMkLst>
        </pc:spChg>
        <pc:spChg chg="add del mod">
          <ac:chgData name="朱 国庆" userId="ae32ab0b74cdd6f9" providerId="LiveId" clId="{BF73F445-2349-4FF9-880B-265186F3BC13}" dt="2022-04-01T03:06:21.240" v="3495" actId="478"/>
          <ac:spMkLst>
            <pc:docMk/>
            <pc:sldMk cId="2224365050" sldId="274"/>
            <ac:spMk id="72" creationId="{0856B1AC-C566-43AF-9E0A-F49A5510FAA5}"/>
          </ac:spMkLst>
        </pc:spChg>
        <pc:grpChg chg="add del mod">
          <ac:chgData name="朱 国庆" userId="ae32ab0b74cdd6f9" providerId="LiveId" clId="{BF73F445-2349-4FF9-880B-265186F3BC13}" dt="2022-04-01T02:49:10.834" v="3398" actId="164"/>
          <ac:grpSpMkLst>
            <pc:docMk/>
            <pc:sldMk cId="2224365050" sldId="274"/>
            <ac:grpSpMk id="21" creationId="{A5F7DFD3-2B86-44EC-86E8-1923F56A6224}"/>
          </ac:grpSpMkLst>
        </pc:grpChg>
        <pc:grpChg chg="del mod">
          <ac:chgData name="朱 国庆" userId="ae32ab0b74cdd6f9" providerId="LiveId" clId="{BF73F445-2349-4FF9-880B-265186F3BC13}" dt="2022-04-01T02:48:44.107" v="3389"/>
          <ac:grpSpMkLst>
            <pc:docMk/>
            <pc:sldMk cId="2224365050" sldId="274"/>
            <ac:grpSpMk id="30" creationId="{2DA6985F-9B1E-4D3A-8475-80BAECBD348B}"/>
          </ac:grpSpMkLst>
        </pc:grpChg>
        <pc:grpChg chg="del mod">
          <ac:chgData name="朱 国庆" userId="ae32ab0b74cdd6f9" providerId="LiveId" clId="{BF73F445-2349-4FF9-880B-265186F3BC13}" dt="2022-04-01T02:48:59.047" v="3393"/>
          <ac:grpSpMkLst>
            <pc:docMk/>
            <pc:sldMk cId="2224365050" sldId="274"/>
            <ac:grpSpMk id="33" creationId="{A514D8F8-2988-48C6-A6D3-35DFEE9C1392}"/>
          </ac:grpSpMkLst>
        </pc:grpChg>
        <pc:grpChg chg="del mod">
          <ac:chgData name="朱 国庆" userId="ae32ab0b74cdd6f9" providerId="LiveId" clId="{BF73F445-2349-4FF9-880B-265186F3BC13}" dt="2022-04-01T02:49:03.527" v="3395"/>
          <ac:grpSpMkLst>
            <pc:docMk/>
            <pc:sldMk cId="2224365050" sldId="274"/>
            <ac:grpSpMk id="37" creationId="{DBB866FF-7D20-4D9F-B799-2E75E1A61BCC}"/>
          </ac:grpSpMkLst>
        </pc:grpChg>
        <pc:grpChg chg="del mod">
          <ac:chgData name="朱 国庆" userId="ae32ab0b74cdd6f9" providerId="LiveId" clId="{BF73F445-2349-4FF9-880B-265186F3BC13}" dt="2022-04-01T02:49:04.736" v="3397"/>
          <ac:grpSpMkLst>
            <pc:docMk/>
            <pc:sldMk cId="2224365050" sldId="274"/>
            <ac:grpSpMk id="39" creationId="{417CD7B6-85B7-4811-8504-C0F07416A4C8}"/>
          </ac:grpSpMkLst>
        </pc:grpChg>
        <pc:grpChg chg="mod">
          <ac:chgData name="朱 国庆" userId="ae32ab0b74cdd6f9" providerId="LiveId" clId="{BF73F445-2349-4FF9-880B-265186F3BC13}" dt="2022-04-01T02:49:10.834" v="3398" actId="164"/>
          <ac:grpSpMkLst>
            <pc:docMk/>
            <pc:sldMk cId="2224365050" sldId="274"/>
            <ac:grpSpMk id="41" creationId="{15411937-19BE-4732-B322-4FC9F2F3067D}"/>
          </ac:grpSpMkLst>
        </pc:grpChg>
        <pc:grpChg chg="add del mod">
          <ac:chgData name="朱 国庆" userId="ae32ab0b74cdd6f9" providerId="LiveId" clId="{BF73F445-2349-4FF9-880B-265186F3BC13}" dt="2022-04-01T02:52:55.557" v="3412" actId="478"/>
          <ac:grpSpMkLst>
            <pc:docMk/>
            <pc:sldMk cId="2224365050" sldId="274"/>
            <ac:grpSpMk id="42" creationId="{8D921362-1ABB-462B-93B3-D8A5C09217D4}"/>
          </ac:grpSpMkLst>
        </pc:grpChg>
        <pc:grpChg chg="add mod">
          <ac:chgData name="朱 国庆" userId="ae32ab0b74cdd6f9" providerId="LiveId" clId="{BF73F445-2349-4FF9-880B-265186F3BC13}" dt="2022-04-01T02:54:48.930" v="3424" actId="1076"/>
          <ac:grpSpMkLst>
            <pc:docMk/>
            <pc:sldMk cId="2224365050" sldId="274"/>
            <ac:grpSpMk id="47" creationId="{7BA31E32-0EA8-47A8-8AF5-F196B3985BB7}"/>
          </ac:grpSpMkLst>
        </pc:grpChg>
        <pc:grpChg chg="add del mod">
          <ac:chgData name="朱 国庆" userId="ae32ab0b74cdd6f9" providerId="LiveId" clId="{BF73F445-2349-4FF9-880B-265186F3BC13}" dt="2022-04-01T03:01:09.552" v="3467"/>
          <ac:grpSpMkLst>
            <pc:docMk/>
            <pc:sldMk cId="2224365050" sldId="274"/>
            <ac:grpSpMk id="57" creationId="{D829E864-7E35-403C-AB65-B6B5FF2469BB}"/>
          </ac:grpSpMkLst>
        </pc:grpChg>
        <pc:grpChg chg="mod">
          <ac:chgData name="朱 国庆" userId="ae32ab0b74cdd6f9" providerId="LiveId" clId="{BF73F445-2349-4FF9-880B-265186F3BC13}" dt="2022-04-01T03:01:02.387" v="3465"/>
          <ac:grpSpMkLst>
            <pc:docMk/>
            <pc:sldMk cId="2224365050" sldId="274"/>
            <ac:grpSpMk id="61" creationId="{3FDF4A75-3171-4B63-9D7D-6345FDB3EE42}"/>
          </ac:grpSpMkLst>
        </pc:grpChg>
        <pc:grpChg chg="mod">
          <ac:chgData name="朱 国庆" userId="ae32ab0b74cdd6f9" providerId="LiveId" clId="{BF73F445-2349-4FF9-880B-265186F3BC13}" dt="2022-04-01T03:01:09.552" v="3467"/>
          <ac:grpSpMkLst>
            <pc:docMk/>
            <pc:sldMk cId="2224365050" sldId="274"/>
            <ac:grpSpMk id="63" creationId="{F31D18B6-9C5E-4735-8C04-EE87A360E1F1}"/>
          </ac:grpSpMkLst>
        </pc:grpChg>
        <pc:picChg chg="add mod">
          <ac:chgData name="朱 国庆" userId="ae32ab0b74cdd6f9" providerId="LiveId" clId="{BF73F445-2349-4FF9-880B-265186F3BC13}" dt="2022-04-01T02:59:04.315" v="3449" actId="207"/>
          <ac:picMkLst>
            <pc:docMk/>
            <pc:sldMk cId="2224365050" sldId="274"/>
            <ac:picMk id="17" creationId="{5927C4E9-FCA3-4433-A457-B3491BBE6693}"/>
          </ac:picMkLst>
        </pc:picChg>
        <pc:picChg chg="add mod">
          <ac:chgData name="朱 国庆" userId="ae32ab0b74cdd6f9" providerId="LiveId" clId="{BF73F445-2349-4FF9-880B-265186F3BC13}" dt="2022-04-01T02:45:38.978" v="3355" actId="207"/>
          <ac:picMkLst>
            <pc:docMk/>
            <pc:sldMk cId="2224365050" sldId="274"/>
            <ac:picMk id="18" creationId="{D10FAF30-6BCB-4A20-949A-695F10F92D02}"/>
          </ac:picMkLst>
        </pc:picChg>
        <pc:picChg chg="add mod">
          <ac:chgData name="朱 国庆" userId="ae32ab0b74cdd6f9" providerId="LiveId" clId="{BF73F445-2349-4FF9-880B-265186F3BC13}" dt="2022-04-01T02:45:28.659" v="3354" actId="207"/>
          <ac:picMkLst>
            <pc:docMk/>
            <pc:sldMk cId="2224365050" sldId="274"/>
            <ac:picMk id="19" creationId="{62050836-2EA4-4DE7-86C2-50CBADEB313E}"/>
          </ac:picMkLst>
        </pc:picChg>
        <pc:picChg chg="add mod">
          <ac:chgData name="朱 国庆" userId="ae32ab0b74cdd6f9" providerId="LiveId" clId="{BF73F445-2349-4FF9-880B-265186F3BC13}" dt="2022-04-01T02:45:28.659" v="3354" actId="207"/>
          <ac:picMkLst>
            <pc:docMk/>
            <pc:sldMk cId="2224365050" sldId="274"/>
            <ac:picMk id="20" creationId="{1E8EC48F-63CC-4685-8034-857A0F19E91D}"/>
          </ac:picMkLst>
        </pc:picChg>
        <pc:inkChg chg="add mod">
          <ac:chgData name="朱 国庆" userId="ae32ab0b74cdd6f9" providerId="LiveId" clId="{BF73F445-2349-4FF9-880B-265186F3BC13}" dt="2022-04-01T02:49:10.834" v="3398" actId="164"/>
          <ac:inkMkLst>
            <pc:docMk/>
            <pc:sldMk cId="2224365050" sldId="274"/>
            <ac:inkMk id="25" creationId="{A8835E79-850D-481A-AF22-89CEBDAFB016}"/>
          </ac:inkMkLst>
        </pc:inkChg>
        <pc:inkChg chg="add mod">
          <ac:chgData name="朱 国庆" userId="ae32ab0b74cdd6f9" providerId="LiveId" clId="{BF73F445-2349-4FF9-880B-265186F3BC13}" dt="2022-04-01T02:49:04.736" v="3397"/>
          <ac:inkMkLst>
            <pc:docMk/>
            <pc:sldMk cId="2224365050" sldId="274"/>
            <ac:inkMk id="26" creationId="{5A589A23-F83C-41FF-95BD-0DC809AB8481}"/>
          </ac:inkMkLst>
        </pc:inkChg>
        <pc:inkChg chg="add mod">
          <ac:chgData name="朱 国庆" userId="ae32ab0b74cdd6f9" providerId="LiveId" clId="{BF73F445-2349-4FF9-880B-265186F3BC13}" dt="2022-04-01T02:49:04.736" v="3397"/>
          <ac:inkMkLst>
            <pc:docMk/>
            <pc:sldMk cId="2224365050" sldId="274"/>
            <ac:inkMk id="27" creationId="{9511E9C0-B41A-47ED-A08E-7DF8B24BDBE6}"/>
          </ac:inkMkLst>
        </pc:inkChg>
        <pc:inkChg chg="add mod">
          <ac:chgData name="朱 国庆" userId="ae32ab0b74cdd6f9" providerId="LiveId" clId="{BF73F445-2349-4FF9-880B-265186F3BC13}" dt="2022-04-01T02:49:04.736" v="3397"/>
          <ac:inkMkLst>
            <pc:docMk/>
            <pc:sldMk cId="2224365050" sldId="274"/>
            <ac:inkMk id="28" creationId="{052FE008-C470-4097-9177-DC8EFC3EC1DD}"/>
          </ac:inkMkLst>
        </pc:inkChg>
        <pc:inkChg chg="add mod">
          <ac:chgData name="朱 国庆" userId="ae32ab0b74cdd6f9" providerId="LiveId" clId="{BF73F445-2349-4FF9-880B-265186F3BC13}" dt="2022-04-01T02:49:04.736" v="3397"/>
          <ac:inkMkLst>
            <pc:docMk/>
            <pc:sldMk cId="2224365050" sldId="274"/>
            <ac:inkMk id="29" creationId="{076846FA-2F5E-471C-A68E-CA9DECCAC45B}"/>
          </ac:inkMkLst>
        </pc:inkChg>
        <pc:inkChg chg="add mod">
          <ac:chgData name="朱 国庆" userId="ae32ab0b74cdd6f9" providerId="LiveId" clId="{BF73F445-2349-4FF9-880B-265186F3BC13}" dt="2022-04-01T02:49:04.736" v="3397"/>
          <ac:inkMkLst>
            <pc:docMk/>
            <pc:sldMk cId="2224365050" sldId="274"/>
            <ac:inkMk id="31" creationId="{BBEAEDA5-B4E1-4EE6-B8DE-53C7DEE7E357}"/>
          </ac:inkMkLst>
        </pc:inkChg>
        <pc:inkChg chg="add mod">
          <ac:chgData name="朱 国庆" userId="ae32ab0b74cdd6f9" providerId="LiveId" clId="{BF73F445-2349-4FF9-880B-265186F3BC13}" dt="2022-04-01T02:49:04.736" v="3397"/>
          <ac:inkMkLst>
            <pc:docMk/>
            <pc:sldMk cId="2224365050" sldId="274"/>
            <ac:inkMk id="32" creationId="{68633DBB-50ED-4E38-A009-080C2ECA52B2}"/>
          </ac:inkMkLst>
        </pc:inkChg>
        <pc:inkChg chg="add mod">
          <ac:chgData name="朱 国庆" userId="ae32ab0b74cdd6f9" providerId="LiveId" clId="{BF73F445-2349-4FF9-880B-265186F3BC13}" dt="2022-04-01T02:49:04.736" v="3397"/>
          <ac:inkMkLst>
            <pc:docMk/>
            <pc:sldMk cId="2224365050" sldId="274"/>
            <ac:inkMk id="34" creationId="{549CD8B8-A36E-4A98-9BA3-4788D8318A01}"/>
          </ac:inkMkLst>
        </pc:inkChg>
        <pc:inkChg chg="add mod">
          <ac:chgData name="朱 国庆" userId="ae32ab0b74cdd6f9" providerId="LiveId" clId="{BF73F445-2349-4FF9-880B-265186F3BC13}" dt="2022-04-01T02:49:04.736" v="3397"/>
          <ac:inkMkLst>
            <pc:docMk/>
            <pc:sldMk cId="2224365050" sldId="274"/>
            <ac:inkMk id="35" creationId="{8A208E11-491E-44DB-9CA0-5B4C83CE4B63}"/>
          </ac:inkMkLst>
        </pc:inkChg>
        <pc:inkChg chg="add mod">
          <ac:chgData name="朱 国庆" userId="ae32ab0b74cdd6f9" providerId="LiveId" clId="{BF73F445-2349-4FF9-880B-265186F3BC13}" dt="2022-04-01T02:49:10.834" v="3398" actId="164"/>
          <ac:inkMkLst>
            <pc:docMk/>
            <pc:sldMk cId="2224365050" sldId="274"/>
            <ac:inkMk id="36" creationId="{DD669018-8568-470E-B865-3D9686BAFA15}"/>
          </ac:inkMkLst>
        </pc:inkChg>
        <pc:inkChg chg="add mod">
          <ac:chgData name="朱 国庆" userId="ae32ab0b74cdd6f9" providerId="LiveId" clId="{BF73F445-2349-4FF9-880B-265186F3BC13}" dt="2022-04-01T02:49:04.736" v="3397"/>
          <ac:inkMkLst>
            <pc:docMk/>
            <pc:sldMk cId="2224365050" sldId="274"/>
            <ac:inkMk id="38" creationId="{20E303C1-4001-4B53-9143-B25E10013275}"/>
          </ac:inkMkLst>
        </pc:inkChg>
        <pc:inkChg chg="add mod">
          <ac:chgData name="朱 国庆" userId="ae32ab0b74cdd6f9" providerId="LiveId" clId="{BF73F445-2349-4FF9-880B-265186F3BC13}" dt="2022-04-01T02:49:04.736" v="3397"/>
          <ac:inkMkLst>
            <pc:docMk/>
            <pc:sldMk cId="2224365050" sldId="274"/>
            <ac:inkMk id="40" creationId="{B20ACC55-0926-48BC-A265-FC84EAB88442}"/>
          </ac:inkMkLst>
        </pc:inkChg>
        <pc:inkChg chg="add mod">
          <ac:chgData name="朱 国庆" userId="ae32ab0b74cdd6f9" providerId="LiveId" clId="{BF73F445-2349-4FF9-880B-265186F3BC13}" dt="2022-04-01T03:01:09.552" v="3467"/>
          <ac:inkMkLst>
            <pc:docMk/>
            <pc:sldMk cId="2224365050" sldId="274"/>
            <ac:inkMk id="54" creationId="{7C4DEC74-5412-4D96-90E9-82F81791515E}"/>
          </ac:inkMkLst>
        </pc:inkChg>
        <pc:inkChg chg="add mod">
          <ac:chgData name="朱 国庆" userId="ae32ab0b74cdd6f9" providerId="LiveId" clId="{BF73F445-2349-4FF9-880B-265186F3BC13}" dt="2022-04-01T03:01:09.552" v="3467"/>
          <ac:inkMkLst>
            <pc:docMk/>
            <pc:sldMk cId="2224365050" sldId="274"/>
            <ac:inkMk id="55" creationId="{D60F6A2F-5F1A-48A8-BF2D-C05214383E44}"/>
          </ac:inkMkLst>
        </pc:inkChg>
        <pc:inkChg chg="add mod">
          <ac:chgData name="朱 国庆" userId="ae32ab0b74cdd6f9" providerId="LiveId" clId="{BF73F445-2349-4FF9-880B-265186F3BC13}" dt="2022-04-01T03:01:09.552" v="3467"/>
          <ac:inkMkLst>
            <pc:docMk/>
            <pc:sldMk cId="2224365050" sldId="274"/>
            <ac:inkMk id="56" creationId="{AC4A186B-049F-4D09-8716-2D9E622DD539}"/>
          </ac:inkMkLst>
        </pc:inkChg>
        <pc:inkChg chg="add del">
          <ac:chgData name="朱 国庆" userId="ae32ab0b74cdd6f9" providerId="LiveId" clId="{BF73F445-2349-4FF9-880B-265186F3BC13}" dt="2022-04-01T03:00:27.851" v="3459" actId="9405"/>
          <ac:inkMkLst>
            <pc:docMk/>
            <pc:sldMk cId="2224365050" sldId="274"/>
            <ac:inkMk id="58" creationId="{7ADCC400-7FFA-490A-A92D-A9EA240F1BBE}"/>
          </ac:inkMkLst>
        </pc:inkChg>
        <pc:inkChg chg="add del">
          <ac:chgData name="朱 国庆" userId="ae32ab0b74cdd6f9" providerId="LiveId" clId="{BF73F445-2349-4FF9-880B-265186F3BC13}" dt="2022-04-01T03:00:33.810" v="3461" actId="9405"/>
          <ac:inkMkLst>
            <pc:docMk/>
            <pc:sldMk cId="2224365050" sldId="274"/>
            <ac:inkMk id="59" creationId="{076BC75C-D84D-4D9B-B513-B1E46C2A9D43}"/>
          </ac:inkMkLst>
        </pc:inkChg>
        <pc:inkChg chg="add del mod">
          <ac:chgData name="朱 国庆" userId="ae32ab0b74cdd6f9" providerId="LiveId" clId="{BF73F445-2349-4FF9-880B-265186F3BC13}" dt="2022-04-01T03:01:02.387" v="3465"/>
          <ac:inkMkLst>
            <pc:docMk/>
            <pc:sldMk cId="2224365050" sldId="274"/>
            <ac:inkMk id="60" creationId="{329CC5E5-0044-44B0-9B77-9168B3D8E06B}"/>
          </ac:inkMkLst>
        </pc:inkChg>
        <pc:inkChg chg="add mod">
          <ac:chgData name="朱 国庆" userId="ae32ab0b74cdd6f9" providerId="LiveId" clId="{BF73F445-2349-4FF9-880B-265186F3BC13}" dt="2022-04-01T03:01:09.552" v="3467"/>
          <ac:inkMkLst>
            <pc:docMk/>
            <pc:sldMk cId="2224365050" sldId="274"/>
            <ac:inkMk id="62" creationId="{A4F0669F-CB2E-4A75-907F-10F2E80485AC}"/>
          </ac:inkMkLst>
        </pc:inkChg>
        <pc:inkChg chg="add">
          <ac:chgData name="朱 国庆" userId="ae32ab0b74cdd6f9" providerId="LiveId" clId="{BF73F445-2349-4FF9-880B-265186F3BC13}" dt="2022-04-01T03:01:18.174" v="3468" actId="9405"/>
          <ac:inkMkLst>
            <pc:docMk/>
            <pc:sldMk cId="2224365050" sldId="274"/>
            <ac:inkMk id="64" creationId="{4A64BEFF-7870-431A-8291-108E6BD9A784}"/>
          </ac:inkMkLst>
        </pc:inkChg>
        <pc:inkChg chg="add del">
          <ac:chgData name="朱 国庆" userId="ae32ab0b74cdd6f9" providerId="LiveId" clId="{BF73F445-2349-4FF9-880B-265186F3BC13}" dt="2022-04-01T03:02:06.715" v="3478" actId="9405"/>
          <ac:inkMkLst>
            <pc:docMk/>
            <pc:sldMk cId="2224365050" sldId="274"/>
            <ac:inkMk id="65" creationId="{99D8B86D-6093-4282-AFD5-4D60D61ECE64}"/>
          </ac:inkMkLst>
        </pc:inkChg>
        <pc:inkChg chg="add del">
          <ac:chgData name="朱 国庆" userId="ae32ab0b74cdd6f9" providerId="LiveId" clId="{BF73F445-2349-4FF9-880B-265186F3BC13}" dt="2022-04-01T03:02:05.858" v="3477" actId="9405"/>
          <ac:inkMkLst>
            <pc:docMk/>
            <pc:sldMk cId="2224365050" sldId="274"/>
            <ac:inkMk id="66" creationId="{53157152-6E37-4083-A016-61B3CC81B33F}"/>
          </ac:inkMkLst>
        </pc:inkChg>
        <pc:inkChg chg="add del">
          <ac:chgData name="朱 国庆" userId="ae32ab0b74cdd6f9" providerId="LiveId" clId="{BF73F445-2349-4FF9-880B-265186F3BC13}" dt="2022-04-01T03:02:05.419" v="3476" actId="9405"/>
          <ac:inkMkLst>
            <pc:docMk/>
            <pc:sldMk cId="2224365050" sldId="274"/>
            <ac:inkMk id="67" creationId="{DD771F7A-D3A3-40C6-9C14-1F31D3896E65}"/>
          </ac:inkMkLst>
        </pc:inkChg>
        <pc:inkChg chg="add del">
          <ac:chgData name="朱 国庆" userId="ae32ab0b74cdd6f9" providerId="LiveId" clId="{BF73F445-2349-4FF9-880B-265186F3BC13}" dt="2022-04-01T03:02:03.563" v="3475" actId="9405"/>
          <ac:inkMkLst>
            <pc:docMk/>
            <pc:sldMk cId="2224365050" sldId="274"/>
            <ac:inkMk id="68" creationId="{417E5C84-27F3-45A0-8F8C-84F610B1B6BB}"/>
          </ac:inkMkLst>
        </pc:inkChg>
        <pc:inkChg chg="add del">
          <ac:chgData name="朱 国庆" userId="ae32ab0b74cdd6f9" providerId="LiveId" clId="{BF73F445-2349-4FF9-880B-265186F3BC13}" dt="2022-04-01T03:02:03.067" v="3474" actId="9405"/>
          <ac:inkMkLst>
            <pc:docMk/>
            <pc:sldMk cId="2224365050" sldId="274"/>
            <ac:inkMk id="69" creationId="{4F9501DA-7C5E-442C-BF72-EC3F82E1B564}"/>
          </ac:inkMkLst>
        </pc:inkChg>
        <pc:cxnChg chg="add del mod">
          <ac:chgData name="朱 国庆" userId="ae32ab0b74cdd6f9" providerId="LiveId" clId="{BF73F445-2349-4FF9-880B-265186F3BC13}" dt="2022-04-01T02:25:50.645" v="3231" actId="11529"/>
          <ac:cxnSpMkLst>
            <pc:docMk/>
            <pc:sldMk cId="2224365050" sldId="274"/>
            <ac:cxnSpMk id="4" creationId="{E21B57C3-9EF6-40B1-AF8B-33EE7F008AD3}"/>
          </ac:cxnSpMkLst>
        </pc:cxnChg>
      </pc:sldChg>
      <pc:sldChg chg="addSp delSp modSp new mod modAnim">
        <pc:chgData name="朱 国庆" userId="ae32ab0b74cdd6f9" providerId="LiveId" clId="{BF73F445-2349-4FF9-880B-265186F3BC13}" dt="2022-04-01T04:33:57.202" v="9317"/>
        <pc:sldMkLst>
          <pc:docMk/>
          <pc:sldMk cId="258526791" sldId="275"/>
        </pc:sldMkLst>
        <pc:spChg chg="add del">
          <ac:chgData name="朱 国庆" userId="ae32ab0b74cdd6f9" providerId="LiveId" clId="{BF73F445-2349-4FF9-880B-265186F3BC13}" dt="2022-04-01T04:16:21.305" v="8041" actId="11529"/>
          <ac:spMkLst>
            <pc:docMk/>
            <pc:sldMk cId="258526791" sldId="275"/>
            <ac:spMk id="2" creationId="{81ED19E3-1EC4-4589-8E90-05A55D3D16B2}"/>
          </ac:spMkLst>
        </pc:spChg>
        <pc:spChg chg="add mod">
          <ac:chgData name="朱 国庆" userId="ae32ab0b74cdd6f9" providerId="LiveId" clId="{BF73F445-2349-4FF9-880B-265186F3BC13}" dt="2022-04-01T04:21:51.294" v="8962" actId="207"/>
          <ac:spMkLst>
            <pc:docMk/>
            <pc:sldMk cId="258526791" sldId="275"/>
            <ac:spMk id="3" creationId="{DA79AB9E-0138-481E-BD6C-F97325B4B578}"/>
          </ac:spMkLst>
        </pc:spChg>
        <pc:spChg chg="add del">
          <ac:chgData name="朱 国庆" userId="ae32ab0b74cdd6f9" providerId="LiveId" clId="{BF73F445-2349-4FF9-880B-265186F3BC13}" dt="2022-04-01T04:17:40.147" v="8044" actId="11529"/>
          <ac:spMkLst>
            <pc:docMk/>
            <pc:sldMk cId="258526791" sldId="275"/>
            <ac:spMk id="4" creationId="{B2604974-8642-457F-8A4A-6EB1E05A8B3D}"/>
          </ac:spMkLst>
        </pc:spChg>
        <pc:spChg chg="add mod">
          <ac:chgData name="朱 国庆" userId="ae32ab0b74cdd6f9" providerId="LiveId" clId="{BF73F445-2349-4FF9-880B-265186F3BC13}" dt="2022-04-01T04:28:14.376" v="9278" actId="1076"/>
          <ac:spMkLst>
            <pc:docMk/>
            <pc:sldMk cId="258526791" sldId="275"/>
            <ac:spMk id="5" creationId="{ACB1F782-A912-4970-85EC-D836F012399B}"/>
          </ac:spMkLst>
        </pc:spChg>
        <pc:spChg chg="add mod">
          <ac:chgData name="朱 国庆" userId="ae32ab0b74cdd6f9" providerId="LiveId" clId="{BF73F445-2349-4FF9-880B-265186F3BC13}" dt="2022-04-01T04:29:58.740" v="9304" actId="164"/>
          <ac:spMkLst>
            <pc:docMk/>
            <pc:sldMk cId="258526791" sldId="275"/>
            <ac:spMk id="6" creationId="{38734327-4D42-4FB0-8960-3B9F18BF134B}"/>
          </ac:spMkLst>
        </pc:spChg>
        <pc:spChg chg="add del mod">
          <ac:chgData name="朱 国庆" userId="ae32ab0b74cdd6f9" providerId="LiveId" clId="{BF73F445-2349-4FF9-880B-265186F3BC13}" dt="2022-04-01T04:24:54.743" v="9256" actId="478"/>
          <ac:spMkLst>
            <pc:docMk/>
            <pc:sldMk cId="258526791" sldId="275"/>
            <ac:spMk id="7" creationId="{F0051275-D2CE-4DCF-AB8A-198EEE10243F}"/>
          </ac:spMkLst>
        </pc:spChg>
        <pc:spChg chg="add del mod">
          <ac:chgData name="朱 国庆" userId="ae32ab0b74cdd6f9" providerId="LiveId" clId="{BF73F445-2349-4FF9-880B-265186F3BC13}" dt="2022-04-01T04:28:57.207" v="9288"/>
          <ac:spMkLst>
            <pc:docMk/>
            <pc:sldMk cId="258526791" sldId="275"/>
            <ac:spMk id="8" creationId="{6A1F6AEA-6295-47BF-8B97-77881866868C}"/>
          </ac:spMkLst>
        </pc:spChg>
        <pc:spChg chg="add mod">
          <ac:chgData name="朱 国庆" userId="ae32ab0b74cdd6f9" providerId="LiveId" clId="{BF73F445-2349-4FF9-880B-265186F3BC13}" dt="2022-04-01T04:29:58.740" v="9304" actId="164"/>
          <ac:spMkLst>
            <pc:docMk/>
            <pc:sldMk cId="258526791" sldId="275"/>
            <ac:spMk id="9" creationId="{B689044E-A873-4DF6-8194-F3E47D172F0B}"/>
          </ac:spMkLst>
        </pc:spChg>
        <pc:spChg chg="add mod">
          <ac:chgData name="朱 国庆" userId="ae32ab0b74cdd6f9" providerId="LiveId" clId="{BF73F445-2349-4FF9-880B-265186F3BC13}" dt="2022-04-01T04:32:49.398" v="9312" actId="1076"/>
          <ac:spMkLst>
            <pc:docMk/>
            <pc:sldMk cId="258526791" sldId="275"/>
            <ac:spMk id="11" creationId="{5E05AD5F-EA81-45B0-BFAB-C4DBF2043AC5}"/>
          </ac:spMkLst>
        </pc:spChg>
        <pc:grpChg chg="add mod">
          <ac:chgData name="朱 国庆" userId="ae32ab0b74cdd6f9" providerId="LiveId" clId="{BF73F445-2349-4FF9-880B-265186F3BC13}" dt="2022-04-01T04:30:03.815" v="9305" actId="1076"/>
          <ac:grpSpMkLst>
            <pc:docMk/>
            <pc:sldMk cId="258526791" sldId="275"/>
            <ac:grpSpMk id="10" creationId="{5D9985BA-56A3-428D-9A3D-BB0742454033}"/>
          </ac:grpSpMkLst>
        </pc:grpChg>
      </pc:sldChg>
      <pc:sldChg chg="addSp delSp modSp new mod modAnim">
        <pc:chgData name="朱 国庆" userId="ae32ab0b74cdd6f9" providerId="LiveId" clId="{BF73F445-2349-4FF9-880B-265186F3BC13}" dt="2022-04-05T06:09:47.556" v="9527" actId="1076"/>
        <pc:sldMkLst>
          <pc:docMk/>
          <pc:sldMk cId="1501565501" sldId="276"/>
        </pc:sldMkLst>
        <pc:spChg chg="add mod topLvl">
          <ac:chgData name="朱 国庆" userId="ae32ab0b74cdd6f9" providerId="LiveId" clId="{BF73F445-2349-4FF9-880B-265186F3BC13}" dt="2022-04-05T05:56:03.303" v="9476" actId="164"/>
          <ac:spMkLst>
            <pc:docMk/>
            <pc:sldMk cId="1501565501" sldId="276"/>
            <ac:spMk id="2" creationId="{1E7CEEFB-A071-4082-BC6C-BC48B1DDCDD7}"/>
          </ac:spMkLst>
        </pc:spChg>
        <pc:spChg chg="add mod topLvl">
          <ac:chgData name="朱 国庆" userId="ae32ab0b74cdd6f9" providerId="LiveId" clId="{BF73F445-2349-4FF9-880B-265186F3BC13}" dt="2022-04-05T05:56:03.303" v="9476" actId="164"/>
          <ac:spMkLst>
            <pc:docMk/>
            <pc:sldMk cId="1501565501" sldId="276"/>
            <ac:spMk id="3" creationId="{77B84386-691A-464E-9206-AA0A0207E5A7}"/>
          </ac:spMkLst>
        </pc:spChg>
        <pc:spChg chg="add mod topLvl">
          <ac:chgData name="朱 国庆" userId="ae32ab0b74cdd6f9" providerId="LiveId" clId="{BF73F445-2349-4FF9-880B-265186F3BC13}" dt="2022-04-05T05:56:12.463" v="9477" actId="164"/>
          <ac:spMkLst>
            <pc:docMk/>
            <pc:sldMk cId="1501565501" sldId="276"/>
            <ac:spMk id="5" creationId="{93BBB5D8-99CE-4953-8A0C-E47D70FF3AFC}"/>
          </ac:spMkLst>
        </pc:spChg>
        <pc:spChg chg="add mod topLvl">
          <ac:chgData name="朱 国庆" userId="ae32ab0b74cdd6f9" providerId="LiveId" clId="{BF73F445-2349-4FF9-880B-265186F3BC13}" dt="2022-04-05T06:02:57.150" v="9507" actId="1076"/>
          <ac:spMkLst>
            <pc:docMk/>
            <pc:sldMk cId="1501565501" sldId="276"/>
            <ac:spMk id="6" creationId="{D9180B5D-EADC-4B46-AE3D-903D5DD468B6}"/>
          </ac:spMkLst>
        </pc:spChg>
        <pc:spChg chg="add mod topLvl">
          <ac:chgData name="朱 国庆" userId="ae32ab0b74cdd6f9" providerId="LiveId" clId="{BF73F445-2349-4FF9-880B-265186F3BC13}" dt="2022-04-05T05:56:26.800" v="9479" actId="164"/>
          <ac:spMkLst>
            <pc:docMk/>
            <pc:sldMk cId="1501565501" sldId="276"/>
            <ac:spMk id="7" creationId="{C591CC41-9084-4F27-990F-D039EF0E754A}"/>
          </ac:spMkLst>
        </pc:spChg>
        <pc:spChg chg="add mod topLvl">
          <ac:chgData name="朱 国庆" userId="ae32ab0b74cdd6f9" providerId="LiveId" clId="{BF73F445-2349-4FF9-880B-265186F3BC13}" dt="2022-04-05T05:56:32.431" v="9480" actId="164"/>
          <ac:spMkLst>
            <pc:docMk/>
            <pc:sldMk cId="1501565501" sldId="276"/>
            <ac:spMk id="8" creationId="{D14B818D-44E5-4668-82D0-C3AF53685166}"/>
          </ac:spMkLst>
        </pc:spChg>
        <pc:spChg chg="add mod topLvl">
          <ac:chgData name="朱 国庆" userId="ae32ab0b74cdd6f9" providerId="LiveId" clId="{BF73F445-2349-4FF9-880B-265186F3BC13}" dt="2022-04-05T05:56:26.800" v="9479" actId="164"/>
          <ac:spMkLst>
            <pc:docMk/>
            <pc:sldMk cId="1501565501" sldId="276"/>
            <ac:spMk id="9" creationId="{0B46A3F9-9835-4E74-A442-F723CC647CEC}"/>
          </ac:spMkLst>
        </pc:spChg>
        <pc:spChg chg="add mod topLvl">
          <ac:chgData name="朱 国庆" userId="ae32ab0b74cdd6f9" providerId="LiveId" clId="{BF73F445-2349-4FF9-880B-265186F3BC13}" dt="2022-04-05T05:56:26.800" v="9479" actId="164"/>
          <ac:spMkLst>
            <pc:docMk/>
            <pc:sldMk cId="1501565501" sldId="276"/>
            <ac:spMk id="10" creationId="{763B51A0-BC4D-41CE-B041-FC1CBE88A338}"/>
          </ac:spMkLst>
        </pc:spChg>
        <pc:spChg chg="add mod topLvl">
          <ac:chgData name="朱 国庆" userId="ae32ab0b74cdd6f9" providerId="LiveId" clId="{BF73F445-2349-4FF9-880B-265186F3BC13}" dt="2022-04-05T05:56:12.463" v="9477" actId="164"/>
          <ac:spMkLst>
            <pc:docMk/>
            <pc:sldMk cId="1501565501" sldId="276"/>
            <ac:spMk id="12" creationId="{ABA854D6-1211-4CBB-A2DF-1A997A58F47F}"/>
          </ac:spMkLst>
        </pc:spChg>
        <pc:spChg chg="add mod topLvl">
          <ac:chgData name="朱 国庆" userId="ae32ab0b74cdd6f9" providerId="LiveId" clId="{BF73F445-2349-4FF9-880B-265186F3BC13}" dt="2022-04-05T05:56:32.431" v="9480" actId="164"/>
          <ac:spMkLst>
            <pc:docMk/>
            <pc:sldMk cId="1501565501" sldId="276"/>
            <ac:spMk id="13" creationId="{288268FA-B376-4BF7-9722-589A76E40ED8}"/>
          </ac:spMkLst>
        </pc:spChg>
        <pc:spChg chg="add mod topLvl">
          <ac:chgData name="朱 国庆" userId="ae32ab0b74cdd6f9" providerId="LiveId" clId="{BF73F445-2349-4FF9-880B-265186F3BC13}" dt="2022-04-05T05:56:44.287" v="9481" actId="164"/>
          <ac:spMkLst>
            <pc:docMk/>
            <pc:sldMk cId="1501565501" sldId="276"/>
            <ac:spMk id="14" creationId="{6D5069EC-1CE4-4F0C-9C3C-194EF69D6762}"/>
          </ac:spMkLst>
        </pc:spChg>
        <pc:spChg chg="add mod topLvl">
          <ac:chgData name="朱 国庆" userId="ae32ab0b74cdd6f9" providerId="LiveId" clId="{BF73F445-2349-4FF9-880B-265186F3BC13}" dt="2022-04-05T05:56:12.463" v="9477" actId="164"/>
          <ac:spMkLst>
            <pc:docMk/>
            <pc:sldMk cId="1501565501" sldId="276"/>
            <ac:spMk id="15" creationId="{8125C8CC-34F0-4664-A7C1-6D2178DF665F}"/>
          </ac:spMkLst>
        </pc:spChg>
        <pc:spChg chg="add mod topLvl">
          <ac:chgData name="朱 国庆" userId="ae32ab0b74cdd6f9" providerId="LiveId" clId="{BF73F445-2349-4FF9-880B-265186F3BC13}" dt="2022-04-05T05:56:32.431" v="9480" actId="164"/>
          <ac:spMkLst>
            <pc:docMk/>
            <pc:sldMk cId="1501565501" sldId="276"/>
            <ac:spMk id="16" creationId="{736BE4C9-50D6-46D0-AF8F-25B62F9B7B61}"/>
          </ac:spMkLst>
        </pc:spChg>
        <pc:spChg chg="add mod topLvl">
          <ac:chgData name="朱 国庆" userId="ae32ab0b74cdd6f9" providerId="LiveId" clId="{BF73F445-2349-4FF9-880B-265186F3BC13}" dt="2022-04-05T05:56:44.287" v="9481" actId="164"/>
          <ac:spMkLst>
            <pc:docMk/>
            <pc:sldMk cId="1501565501" sldId="276"/>
            <ac:spMk id="17" creationId="{30B88D07-A2A0-4206-869D-6CB19CC62D7F}"/>
          </ac:spMkLst>
        </pc:spChg>
        <pc:grpChg chg="add del mod">
          <ac:chgData name="朱 国庆" userId="ae32ab0b74cdd6f9" providerId="LiveId" clId="{BF73F445-2349-4FF9-880B-265186F3BC13}" dt="2022-04-05T05:53:48.769" v="9466" actId="165"/>
          <ac:grpSpMkLst>
            <pc:docMk/>
            <pc:sldMk cId="1501565501" sldId="276"/>
            <ac:grpSpMk id="4" creationId="{6BB52717-31F9-4B12-838E-B7BDB5F98717}"/>
          </ac:grpSpMkLst>
        </pc:grpChg>
        <pc:grpChg chg="add del mod">
          <ac:chgData name="朱 国庆" userId="ae32ab0b74cdd6f9" providerId="LiveId" clId="{BF73F445-2349-4FF9-880B-265186F3BC13}" dt="2022-04-05T05:54:55.903" v="9470" actId="165"/>
          <ac:grpSpMkLst>
            <pc:docMk/>
            <pc:sldMk cId="1501565501" sldId="276"/>
            <ac:grpSpMk id="11" creationId="{88CCD9F3-8CE7-4708-9089-0198BEDED19B}"/>
          </ac:grpSpMkLst>
        </pc:grpChg>
        <pc:grpChg chg="add mod">
          <ac:chgData name="朱 国庆" userId="ae32ab0b74cdd6f9" providerId="LiveId" clId="{BF73F445-2349-4FF9-880B-265186F3BC13}" dt="2022-04-05T05:42:56.511" v="9452" actId="164"/>
          <ac:grpSpMkLst>
            <pc:docMk/>
            <pc:sldMk cId="1501565501" sldId="276"/>
            <ac:grpSpMk id="18" creationId="{6F35C744-F9A3-41D0-9BE3-F434BB4B41C2}"/>
          </ac:grpSpMkLst>
        </pc:grpChg>
        <pc:grpChg chg="add del mod">
          <ac:chgData name="朱 国庆" userId="ae32ab0b74cdd6f9" providerId="LiveId" clId="{BF73F445-2349-4FF9-880B-265186F3BC13}" dt="2022-04-05T05:54:37.745" v="9468" actId="165"/>
          <ac:grpSpMkLst>
            <pc:docMk/>
            <pc:sldMk cId="1501565501" sldId="276"/>
            <ac:grpSpMk id="19" creationId="{8E937A34-D16D-4275-95EE-906C856A36E1}"/>
          </ac:grpSpMkLst>
        </pc:grpChg>
        <pc:grpChg chg="add del mod">
          <ac:chgData name="朱 国庆" userId="ae32ab0b74cdd6f9" providerId="LiveId" clId="{BF73F445-2349-4FF9-880B-265186F3BC13}" dt="2022-04-05T05:55:27.081" v="9472" actId="165"/>
          <ac:grpSpMkLst>
            <pc:docMk/>
            <pc:sldMk cId="1501565501" sldId="276"/>
            <ac:grpSpMk id="20" creationId="{371FB3E8-825A-402C-A9F1-EBCAB91FF9BE}"/>
          </ac:grpSpMkLst>
        </pc:grpChg>
        <pc:grpChg chg="add del mod">
          <ac:chgData name="朱 国庆" userId="ae32ab0b74cdd6f9" providerId="LiveId" clId="{BF73F445-2349-4FF9-880B-265186F3BC13}" dt="2022-04-05T05:55:47.137" v="9474" actId="165"/>
          <ac:grpSpMkLst>
            <pc:docMk/>
            <pc:sldMk cId="1501565501" sldId="276"/>
            <ac:grpSpMk id="21" creationId="{FC6AA3C7-D6A4-46CF-AA13-7A7AB965104C}"/>
          </ac:grpSpMkLst>
        </pc:grpChg>
        <pc:grpChg chg="add mod ord">
          <ac:chgData name="朱 国庆" userId="ae32ab0b74cdd6f9" providerId="LiveId" clId="{BF73F445-2349-4FF9-880B-265186F3BC13}" dt="2022-04-05T06:09:47.556" v="9527" actId="1076"/>
          <ac:grpSpMkLst>
            <pc:docMk/>
            <pc:sldMk cId="1501565501" sldId="276"/>
            <ac:grpSpMk id="22" creationId="{F2AC01F3-A64D-4B32-A3F6-99D6B7148C53}"/>
          </ac:grpSpMkLst>
        </pc:grpChg>
        <pc:grpChg chg="add mod ord">
          <ac:chgData name="朱 国庆" userId="ae32ab0b74cdd6f9" providerId="LiveId" clId="{BF73F445-2349-4FF9-880B-265186F3BC13}" dt="2022-04-05T05:59:24.146" v="9496" actId="167"/>
          <ac:grpSpMkLst>
            <pc:docMk/>
            <pc:sldMk cId="1501565501" sldId="276"/>
            <ac:grpSpMk id="23" creationId="{8BE0FCBF-3FA5-410C-8EE2-4E4F27D515EB}"/>
          </ac:grpSpMkLst>
        </pc:grpChg>
        <pc:grpChg chg="add mod ord">
          <ac:chgData name="朱 国庆" userId="ae32ab0b74cdd6f9" providerId="LiveId" clId="{BF73F445-2349-4FF9-880B-265186F3BC13}" dt="2022-04-05T06:03:20.090" v="9510" actId="1076"/>
          <ac:grpSpMkLst>
            <pc:docMk/>
            <pc:sldMk cId="1501565501" sldId="276"/>
            <ac:grpSpMk id="24" creationId="{4B1231F0-6DB7-4756-BD6A-8936F9B0601C}"/>
          </ac:grpSpMkLst>
        </pc:grpChg>
        <pc:grpChg chg="add mod ord">
          <ac:chgData name="朱 国庆" userId="ae32ab0b74cdd6f9" providerId="LiveId" clId="{BF73F445-2349-4FF9-880B-265186F3BC13}" dt="2022-04-05T06:02:08.894" v="9502" actId="167"/>
          <ac:grpSpMkLst>
            <pc:docMk/>
            <pc:sldMk cId="1501565501" sldId="276"/>
            <ac:grpSpMk id="25" creationId="{82CE9603-27B8-4843-8FE3-D9791D4F338A}"/>
          </ac:grpSpMkLst>
        </pc:grpChg>
        <pc:grpChg chg="add mod">
          <ac:chgData name="朱 国庆" userId="ae32ab0b74cdd6f9" providerId="LiveId" clId="{BF73F445-2349-4FF9-880B-265186F3BC13}" dt="2022-04-05T06:03:28.714" v="9511" actId="1076"/>
          <ac:grpSpMkLst>
            <pc:docMk/>
            <pc:sldMk cId="1501565501" sldId="276"/>
            <ac:grpSpMk id="26" creationId="{210AB959-4548-4BB8-99F0-DE6D2F3262B3}"/>
          </ac:grpSpMkLst>
        </pc:grpChg>
        <pc:picChg chg="add mod">
          <ac:chgData name="朱 国庆" userId="ae32ab0b74cdd6f9" providerId="LiveId" clId="{BF73F445-2349-4FF9-880B-265186F3BC13}" dt="2022-04-05T05:52:17.394" v="9465" actId="1076"/>
          <ac:picMkLst>
            <pc:docMk/>
            <pc:sldMk cId="1501565501" sldId="276"/>
            <ac:picMk id="1026" creationId="{B1CBB8E5-2093-464C-95E9-798FE3C3BDA1}"/>
          </ac:picMkLst>
        </pc:picChg>
      </pc:sldChg>
      <pc:sldChg chg="addSp modSp new">
        <pc:chgData name="朱 国庆" userId="ae32ab0b74cdd6f9" providerId="LiveId" clId="{BF73F445-2349-4FF9-880B-265186F3BC13}" dt="2022-04-01T07:51:13.708" v="9323"/>
        <pc:sldMkLst>
          <pc:docMk/>
          <pc:sldMk cId="2539659469" sldId="277"/>
        </pc:sldMkLst>
        <pc:picChg chg="add mod">
          <ac:chgData name="朱 国庆" userId="ae32ab0b74cdd6f9" providerId="LiveId" clId="{BF73F445-2349-4FF9-880B-265186F3BC13}" dt="2022-04-01T07:51:13.708" v="9323"/>
          <ac:picMkLst>
            <pc:docMk/>
            <pc:sldMk cId="2539659469" sldId="277"/>
            <ac:picMk id="2050" creationId="{83DAC9D3-A50A-4D1B-AF8C-8F93C68474D5}"/>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FCD5339C-519D-4230-BF0C-1BF09A2FE2D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3" name="日期占位符 2">
            <a:extLst>
              <a:ext uri="{FF2B5EF4-FFF2-40B4-BE49-F238E27FC236}">
                <a16:creationId xmlns:a16="http://schemas.microsoft.com/office/drawing/2014/main" id="{E3982FE9-1227-454F-8FBE-5D49EEFEFD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EDA0C624-E06A-4594-A0E7-8F5CD1FDA4A0}" type="datetime1">
              <a:rPr lang="zh-CN" altLang="en-US" smtClean="0">
                <a:latin typeface="Microsoft YaHei UI" panose="020B0503020204020204" pitchFamily="34" charset="-122"/>
                <a:ea typeface="Microsoft YaHei UI" panose="020B0503020204020204" pitchFamily="34" charset="-122"/>
              </a:rPr>
              <a:t>2022/4/8</a:t>
            </a:fld>
            <a:endParaRPr lang="zh-CN" altLang="en-US" dirty="0">
              <a:latin typeface="Microsoft YaHei UI" panose="020B0503020204020204" pitchFamily="34" charset="-122"/>
              <a:ea typeface="Microsoft YaHei UI" panose="020B0503020204020204" pitchFamily="34" charset="-122"/>
            </a:endParaRPr>
          </a:p>
        </p:txBody>
      </p:sp>
      <p:sp>
        <p:nvSpPr>
          <p:cNvPr id="4" name="页脚占位符 3">
            <a:extLst>
              <a:ext uri="{FF2B5EF4-FFF2-40B4-BE49-F238E27FC236}">
                <a16:creationId xmlns:a16="http://schemas.microsoft.com/office/drawing/2014/main" id="{C2C515AC-387D-4DC2-8066-2F960E15110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BCA55534-4B86-498E-A9D9-C98A3290DCE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4D9C5148-8ED6-434E-BA59-EF48324382B2}" type="slidenum">
              <a:rPr lang="en-US" altLang="zh-CN" smtClean="0">
                <a:latin typeface="Microsoft YaHei UI" panose="020B0503020204020204" pitchFamily="34" charset="-122"/>
                <a:ea typeface="Microsoft YaHei UI" panose="020B0503020204020204" pitchFamily="34" charset="-122"/>
              </a:rPr>
              <a:t>‹#›</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638995304"/>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0:39.338"/>
    </inkml:context>
    <inkml:brush xml:id="br0">
      <inkml:brushProperty name="width" value="0.025" units="cm"/>
      <inkml:brushProperty name="height" value="0.025" units="cm"/>
      <inkml:brushProperty name="color" value="#FFFFFF"/>
    </inkml:brush>
  </inkml:definitions>
  <inkml:trace contextRef="#ctx0" brushRef="#br0">0 45 24575,'0'-1'0,"1"0"0,2-1 0,1-1 0,0-1 0,0 1 0,1-1 0,1 0 0,2-1 0,-1 0 0,1 0 0,-1 1 0,-2 1-8191</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17.340"/>
    </inkml:context>
    <inkml:brush xml:id="br0">
      <inkml:brushProperty name="width" value="0.025" units="cm"/>
      <inkml:brushProperty name="height" value="0.025" units="cm"/>
      <inkml:brushProperty name="color" value="#FFFFFF"/>
    </inkml:brush>
  </inkml:definitions>
  <inkml:trace contextRef="#ctx0" brushRef="#br0">0 0 24575,'0'0'-8191</inkml:trace>
</inkml:ink>
</file>

<file path=ppt/ink/ink1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29:25.201"/>
    </inkml:context>
    <inkml:brush xml:id="br0">
      <inkml:brushProperty name="width" value="0.025" units="cm"/>
      <inkml:brushProperty name="height" value="0.025" units="cm"/>
      <inkml:brushProperty name="color" value="#FFC114"/>
    </inkml:brush>
  </inkml:definitions>
  <inkml:trace contextRef="#ctx0" brushRef="#br0">1 0 24575,'0'0'-8191</inkml:trace>
</inkml:ink>
</file>

<file path=ppt/ink/ink1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29:30.081"/>
    </inkml:context>
    <inkml:brush xml:id="br0">
      <inkml:brushProperty name="width" value="0.025" units="cm"/>
      <inkml:brushProperty name="height" value="0.025" units="cm"/>
      <inkml:brushProperty name="color" value="#FFC114"/>
    </inkml:brush>
  </inkml:definitions>
  <inkml:trace contextRef="#ctx0" brushRef="#br0">1 1 24575,'0'0'-8191</inkml:trace>
</inkml:ink>
</file>

<file path=ppt/ink/ink1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29:36.891"/>
    </inkml:context>
    <inkml:brush xml:id="br0">
      <inkml:brushProperty name="width" value="0.025" units="cm"/>
      <inkml:brushProperty name="height" value="0.025" units="cm"/>
      <inkml:brushProperty name="color" value="#FFC114"/>
    </inkml:brush>
  </inkml:definitions>
  <inkml:trace contextRef="#ctx0" brushRef="#br0">0 0 24575,'0'0'-8191</inkml:trace>
</inkml:ink>
</file>

<file path=ppt/ink/ink1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00.539"/>
    </inkml:context>
    <inkml:brush xml:id="br0">
      <inkml:brushProperty name="width" value="0.025" units="cm"/>
      <inkml:brushProperty name="height" value="0.025" units="cm"/>
      <inkml:brushProperty name="color" value="#FFC114"/>
    </inkml:brush>
  </inkml:definitions>
  <inkml:trace contextRef="#ctx0" brushRef="#br0">1 1 24575,'0'0'-8191</inkml:trace>
</inkml:ink>
</file>

<file path=ppt/ink/ink1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01.320"/>
    </inkml:context>
    <inkml:brush xml:id="br0">
      <inkml:brushProperty name="width" value="0.025" units="cm"/>
      <inkml:brushProperty name="height" value="0.025" units="cm"/>
      <inkml:brushProperty name="color" value="#FFC114"/>
    </inkml:brush>
  </inkml:definitions>
  <inkml:trace contextRef="#ctx0" brushRef="#br0">1 1 24575,'0'0'-8191</inkml:trace>
</inkml:ink>
</file>

<file path=ppt/ink/ink1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02.316"/>
    </inkml:context>
    <inkml:brush xml:id="br0">
      <inkml:brushProperty name="width" value="0.025" units="cm"/>
      <inkml:brushProperty name="height" value="0.025" units="cm"/>
      <inkml:brushProperty name="color" value="#FFC114"/>
    </inkml:brush>
  </inkml:definitions>
  <inkml:trace contextRef="#ctx0" brushRef="#br0">1 1 24575,'0'0'-8191</inkml:trace>
</inkml:ink>
</file>

<file path=ppt/ink/ink1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03.100"/>
    </inkml:context>
    <inkml:brush xml:id="br0">
      <inkml:brushProperty name="width" value="0.025" units="cm"/>
      <inkml:brushProperty name="height" value="0.025" units="cm"/>
      <inkml:brushProperty name="color" value="#FFC114"/>
    </inkml:brush>
  </inkml:definitions>
  <inkml:trace contextRef="#ctx0" brushRef="#br0">0 1 24575,'0'0'-8191</inkml:trace>
</inkml:ink>
</file>

<file path=ppt/ink/ink1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03.780"/>
    </inkml:context>
    <inkml:brush xml:id="br0">
      <inkml:brushProperty name="width" value="0.025" units="cm"/>
      <inkml:brushProperty name="height" value="0.025" units="cm"/>
      <inkml:brushProperty name="color" value="#FFC114"/>
    </inkml:brush>
  </inkml:definitions>
  <inkml:trace contextRef="#ctx0" brushRef="#br0">0 1 24575,'0'0'-8191</inkml:trace>
</inkml:ink>
</file>

<file path=ppt/ink/ink1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05.340"/>
    </inkml:context>
    <inkml:brush xml:id="br0">
      <inkml:brushProperty name="width" value="0.025" units="cm"/>
      <inkml:brushProperty name="height" value="0.025" units="cm"/>
      <inkml:brushProperty name="color" value="#FFC114"/>
    </inkml:brush>
  </inkml:definitions>
  <inkml:trace contextRef="#ctx0" brushRef="#br0">0 0 24575,'0'0'-8191</inkml:trace>
</inkml:ink>
</file>

<file path=ppt/ink/ink1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08.029"/>
    </inkml:context>
    <inkml:brush xml:id="br0">
      <inkml:brushProperty name="width" value="0.025" units="cm"/>
      <inkml:brushProperty name="height" value="0.025" units="cm"/>
      <inkml:brushProperty name="color" value="#FFC114"/>
    </inkml:brush>
  </inkml:definitions>
  <inkml:trace contextRef="#ctx0" brushRef="#br0">1 0 24575,'0'0'-8191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18.025"/>
    </inkml:context>
    <inkml:brush xml:id="br0">
      <inkml:brushProperty name="width" value="0.025" units="cm"/>
      <inkml:brushProperty name="height" value="0.025" units="cm"/>
      <inkml:brushProperty name="color" value="#FFFFFF"/>
    </inkml:brush>
  </inkml:definitions>
  <inkml:trace contextRef="#ctx0" brushRef="#br0">0 0 24575,'0'0'-8191</inkml:trace>
</inkml:ink>
</file>

<file path=ppt/ink/ink1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20.489"/>
    </inkml:context>
    <inkml:brush xml:id="br0">
      <inkml:brushProperty name="width" value="0.025" units="cm"/>
      <inkml:brushProperty name="height" value="0.025" units="cm"/>
      <inkml:brushProperty name="color" value="#FFC114"/>
    </inkml:brush>
  </inkml:definitions>
  <inkml:trace contextRef="#ctx0" brushRef="#br0">1 1 24575,'0'0'-8191</inkml:trace>
</inkml:ink>
</file>

<file path=ppt/ink/ink1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21.140"/>
    </inkml:context>
    <inkml:brush xml:id="br0">
      <inkml:brushProperty name="width" value="0.025" units="cm"/>
      <inkml:brushProperty name="height" value="0.025" units="cm"/>
      <inkml:brushProperty name="color" value="#FFC114"/>
    </inkml:brush>
  </inkml:definitions>
  <inkml:trace contextRef="#ctx0" brushRef="#br0">2 2 24575,'-2'-1'0</inkml:trace>
</inkml:ink>
</file>

<file path=ppt/ink/ink1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21.915"/>
    </inkml:context>
    <inkml:brush xml:id="br0">
      <inkml:brushProperty name="width" value="0.025" units="cm"/>
      <inkml:brushProperty name="height" value="0.025" units="cm"/>
      <inkml:brushProperty name="color" value="#FFC114"/>
    </inkml:brush>
  </inkml:definitions>
  <inkml:trace contextRef="#ctx0" brushRef="#br0">0 1 24575,'0'0'-8191</inkml:trace>
</inkml:ink>
</file>

<file path=ppt/ink/ink1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22.680"/>
    </inkml:context>
    <inkml:brush xml:id="br0">
      <inkml:brushProperty name="width" value="0.025" units="cm"/>
      <inkml:brushProperty name="height" value="0.025" units="cm"/>
      <inkml:brushProperty name="color" value="#FFC114"/>
    </inkml:brush>
  </inkml:definitions>
  <inkml:trace contextRef="#ctx0" brushRef="#br0">1 1 24575,'0'0'-8191</inkml:trace>
</inkml:ink>
</file>

<file path=ppt/ink/ink1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23.250"/>
    </inkml:context>
    <inkml:brush xml:id="br0">
      <inkml:brushProperty name="width" value="0.025" units="cm"/>
      <inkml:brushProperty name="height" value="0.025" units="cm"/>
      <inkml:brushProperty name="color" value="#FFC114"/>
    </inkml:brush>
  </inkml:definitions>
  <inkml:trace contextRef="#ctx0" brushRef="#br0">0 0 24575,'0'0'-8191</inkml:trace>
</inkml:ink>
</file>

<file path=ppt/ink/ink1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23.710"/>
    </inkml:context>
    <inkml:brush xml:id="br0">
      <inkml:brushProperty name="width" value="0.025" units="cm"/>
      <inkml:brushProperty name="height" value="0.025" units="cm"/>
      <inkml:brushProperty name="color" value="#FFC114"/>
    </inkml:brush>
  </inkml:definitions>
  <inkml:trace contextRef="#ctx0" brushRef="#br0">0 2 24575,'0'-1'0</inkml:trace>
</inkml:ink>
</file>

<file path=ppt/ink/ink1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24.139"/>
    </inkml:context>
    <inkml:brush xml:id="br0">
      <inkml:brushProperty name="width" value="0.025" units="cm"/>
      <inkml:brushProperty name="height" value="0.025" units="cm"/>
      <inkml:brushProperty name="color" value="#FFC114"/>
    </inkml:brush>
  </inkml:definitions>
  <inkml:trace contextRef="#ctx0" brushRef="#br0">0 1 24575,'0'0'-8191</inkml:trace>
</inkml:ink>
</file>

<file path=ppt/ink/ink1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24.645"/>
    </inkml:context>
    <inkml:brush xml:id="br0">
      <inkml:brushProperty name="width" value="0.025" units="cm"/>
      <inkml:brushProperty name="height" value="0.025" units="cm"/>
      <inkml:brushProperty name="color" value="#FFC114"/>
    </inkml:brush>
  </inkml:definitions>
  <inkml:trace contextRef="#ctx0" brushRef="#br0">0 0 24575,'0'0'-8191</inkml:trace>
</inkml:ink>
</file>

<file path=ppt/ink/ink1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25.120"/>
    </inkml:context>
    <inkml:brush xml:id="br0">
      <inkml:brushProperty name="width" value="0.025" units="cm"/>
      <inkml:brushProperty name="height" value="0.025" units="cm"/>
      <inkml:brushProperty name="color" value="#FFC114"/>
    </inkml:brush>
  </inkml:definitions>
  <inkml:trace contextRef="#ctx0" brushRef="#br0">1 0 24575,'0'0'-8191</inkml:trace>
</inkml:ink>
</file>

<file path=ppt/ink/ink1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26.220"/>
    </inkml:context>
    <inkml:brush xml:id="br0">
      <inkml:brushProperty name="width" value="0.025" units="cm"/>
      <inkml:brushProperty name="height" value="0.025" units="cm"/>
      <inkml:brushProperty name="color" value="#FFC114"/>
    </inkml:brush>
  </inkml:definitions>
  <inkml:trace contextRef="#ctx0" brushRef="#br0">0 1 24575,'0'0'-8191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19.633"/>
    </inkml:context>
    <inkml:brush xml:id="br0">
      <inkml:brushProperty name="width" value="0.025" units="cm"/>
      <inkml:brushProperty name="height" value="0.025" units="cm"/>
      <inkml:brushProperty name="color" value="#FFFFFF"/>
    </inkml:brush>
  </inkml:definitions>
  <inkml:trace contextRef="#ctx0" brushRef="#br0">0 0 24575</inkml:trace>
</inkml:ink>
</file>

<file path=ppt/ink/ink1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1T03:00:22.216"/>
    </inkml:context>
    <inkml:brush xml:id="br0">
      <inkml:brushProperty name="width" value="0.025" units="cm"/>
      <inkml:brushProperty name="height" value="0.025" units="cm"/>
      <inkml:brushProperty name="color" value="#FFC114"/>
    </inkml:brush>
  </inkml:definitions>
  <inkml:trace contextRef="#ctx0" brushRef="#br0">1 108 24575,'37'1'0,"62"-3"0,-88 1 0,0-1 0,0 0 0,0 0 0,-1-1 0,1-1 0,17-8 0,-28 13 0,0-1 0,0 0 0,0 0 0,1 0 0,-1 0 0,0 0 0,0 0 0,0 0 0,0 0 0,0 0 0,0 0 0,0 0 0,1 0 0,-1 0 0,0-1 0,0 1 0,0 0 0,0 0 0,0 0 0,0 0 0,0 0 0,0 0 0,1 0 0,-1 0 0,0 0 0,0 0 0,0 0 0,0 0 0,0 0 0,0-1 0,0 1 0,0 0 0,0 0 0,0 0 0,0 0 0,0 0 0,0 0 0,0 0 0,0 0 0,1-1 0,-1 1 0,0 0 0,0 0 0,0 0 0,0 0 0,0 0 0,-1 0 0,1-1 0,0 1 0,0 0 0,0 0 0,0 0 0,0 0 0,0 0 0,0 0 0,0 0 0,0 0 0,0-1 0,0 1 0,0 0 0,0 0 0,0 0 0,0 0 0,0 0 0,-1 0 0,-11-2 0,-16 4 0,-32 13 0,34-8 0,-36 6 0,61-13 0,0 0 0,-1 1 0,1-1 0,0 0 0,0 0 0,0 0 0,0 0 0,0-1 0,-1 1 0,1 0 0,0 0 0,0-1 0,0 1 0,0 0 0,0-1 0,0 1 0,0-1 0,0 0 0,0 1 0,0-1 0,0 0 0,0 1 0,1-1 0,-1 0 0,-1-1 0,1 0 0,1 1 0,-1-1 0,0 0 0,1 0 0,-1 1 0,1-1 0,0 0 0,-1 0 0,1 0 0,0 0 0,0 0 0,0 0 0,1-3 0,0 1 0,-1 0 0,1-1 0,1 1 0,-1 0 0,0 0 0,1 1 0,0-1 0,0 0 0,0 1 0,0-1 0,1 1 0,-1-1 0,6-4 0,-4 6-85,0 0 0,0 0-1,0 0 1,0 1 0,1-1-1,-1 1 1,1 0 0,-1 1-1,1-1 1,-1 1 0,1-1-1,0 1 1,-1 1 0,1-1-1,8 2 1,-2 1-6741</inkml:trace>
</inkml:ink>
</file>

<file path=ppt/ink/ink1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1T02:59:54.834"/>
    </inkml:context>
    <inkml:brush xml:id="br0">
      <inkml:brushProperty name="width" value="0.025" units="cm"/>
      <inkml:brushProperty name="height" value="0.025" units="cm"/>
      <inkml:brushProperty name="color" value="#FFC114"/>
    </inkml:brush>
  </inkml:definitions>
  <inkml:trace contextRef="#ctx0" brushRef="#br0">17 1 24575,'-8'4'0,"0"2"0,7-1 0,8-1 0,2-5 0,0-7 0,-1-2-8191</inkml:trace>
</inkml:ink>
</file>

<file path=ppt/ink/ink1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1T02:59:56.947"/>
    </inkml:context>
    <inkml:brush xml:id="br0">
      <inkml:brushProperty name="width" value="0.025" units="cm"/>
      <inkml:brushProperty name="height" value="0.025" units="cm"/>
      <inkml:brushProperty name="color" value="#FFC114"/>
    </inkml:brush>
  </inkml:definitions>
  <inkml:trace contextRef="#ctx0" brushRef="#br0">0 0 24575,'0'5'0,"0"4"0,0 6 0,0 5 0,4 2 0,2-1-8191</inkml:trace>
</inkml:ink>
</file>

<file path=ppt/ink/ink1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1T03:01:08.563"/>
    </inkml:context>
    <inkml:brush xml:id="br0">
      <inkml:brushProperty name="width" value="0.025" units="cm"/>
      <inkml:brushProperty name="height" value="0.025" units="cm"/>
      <inkml:brushProperty name="color" value="#FFC114"/>
    </inkml:brush>
  </inkml:definitions>
  <inkml:trace contextRef="#ctx0" brushRef="#br0">85 1 24575,'-10'0'0,"6"0"0,-1-1 0,1 1 0,-1 0 0,0 0 0,1 1 0,-1-1 0,1 1 0,-1 0 0,1 0 0,-1 1 0,1-1 0,0 1 0,-1 0 0,-6 5 0,11-7 0,1 1 0,-1 0 0,1-1 0,0 1 0,-1-1 0,1 1 0,-1-1 0,1 1 0,0-1 0,-1 1 0,1-1 0,0 1 0,0-1 0,-1 0 0,1 0 0,0 1 0,0-1 0,0 0 0,-1 0 0,1 0 0,1 0 0,27 7 0,-27-7 0,15 5 0,-16-1 0,-23 1 0,-3 1 0,55 8 0,-29-14 0,0 1 0,0-1 0,1 1 0,-1 0 0,0 0 0,0-1 0,0 1 0,0 0 0,0 0 0,0 0 0,0 0 0,-1 0 0,1 0 0,0 0 0,0 1 0,-1-1 0,1 0 0,-1 0 0,1 0 0,-1 1 0,0-1 0,1 0 0,-1 1 0,0-1 0,0 0 0,0 1 0,0 1 0,-1 0 0,0 1 0,-1-1 0,0 0 0,1 0 0,-1 0 0,0 0 0,0-1 0,-4 5 0,3-3 0,2-4 0,1 0 0,0 0 0,-1 1 0,1-1 0,0 0 0,0 0 0,-1 1 0,1-1 0,0 0 0,0 1 0,-1-1 0,1 0 0,0 1 0,0-1 0,0 0 0,0 1 0,-1-1 0,1 1 0,0-1 0,0 0 0,0 1 0,0-1 0,0 1 0,0-1 0,0 0 0,0 1 0,0-1 0,0 1 0,0-1 0,0 0 0,1 1 0,-1-1 0,0 0 0,0 1 0,0-1 0,0 0 0,1 1 0,16 2 0,20-9 0,3-12-1365,-23 10-5461</inkml:trace>
</inkml:ink>
</file>

<file path=ppt/ink/ink1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1T03:01:18.173"/>
    </inkml:context>
    <inkml:brush xml:id="br0">
      <inkml:brushProperty name="width" value="0.025" units="cm"/>
      <inkml:brushProperty name="height" value="0.025" units="cm"/>
      <inkml:brushProperty name="color" value="#FFC114"/>
    </inkml:brush>
  </inkml:definitions>
  <inkml:trace contextRef="#ctx0" brushRef="#br0">35 93 24575,'2'2'0,"-1"-1"0,0-1 0,1 1 0,-1 0 0,1 0 0,-1 0 0,1-1 0,-1 1 0,1-1 0,0 1 0,-1-1 0,1 0 0,0 0 0,-1 1 0,1-1 0,0 0 0,-1-1 0,1 1 0,0 0 0,-1 0 0,1-1 0,2 0 0,-4 1 0,1 0 0,-1 0 0,1-1 0,-1 1 0,1 0 0,-1 0 0,0-1 0,1 1 0,-1 0 0,1-1 0,-1 1 0,0 0 0,1-1 0,-1 1 0,0 0 0,1-1 0,-1 1 0,0-1 0,0 1 0,1-1 0,-1 1 0,0-1 0,0 1 0,0-1 0,0 1 0,0-2 0,0 1 0,0 0 0,-1 0 0,1 0 0,-1 0 0,1 0 0,-1 0 0,1 0 0,-1 0 0,0 0 0,1 0 0,-1 0 0,0 0 0,0 1 0,0-1 0,0 0 0,0 0 0,-1 0 0,-9-8 0,17 5 0,-1 1 0,-8 2 0,2 0 0,1 1 0,-1-1 0,1 1 0,0-1 0,-1 1 0,1-1 0,-1 1 0,0 0 0,1-1 0,-1 1 0,1 0 0,-1 0 0,1-1 0,-1 1 0,0 0 0,1 0 0,-1 0 0,0 0 0,1-1 0,-1 1 0,1 0 0,-1 0 0,0 1 0,1-1 0,-1 0 0,0 0 0,1 0 0,-1 0 0,1 0 0,-1 1 0,0-1 0,1 0 0,-1 0 0,1 1 0,-1-1 0,1 1 0,-2 0 0,1 1 0,-1 1 0,1 0 0,0 0 0,0 0 0,0 0 0,0 0 0,1 0 0,-1 0 0,1 0 0,-1 0 0,1 0 0,0 0 0,1 0 0,-1 0 0,0 0 0,2 5 0,-1-5 0,-1 0 0,1 1 0,-1-1 0,0 1 0,0-1 0,0 1 0,0-1 0,0 1 0,-1-1 0,0 0 0,1 1 0,-1-1 0,-1 0 0,1 0 0,-3 5 0,-24 21 0,28-26 0,6-5 0,8-7 0,-10 0 0,0 0 0,0 0 0,-1 0 0,0-1 0,-1 1 0,2-18 0,4-16 0,-6 38-170,-1 0-1,0 0 0,0 0 1,0 0-1,-1 0 0,0-1 1,0-9-1,-3 5-6655</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20.729"/>
    </inkml:context>
    <inkml:brush xml:id="br0">
      <inkml:brushProperty name="width" value="0.025" units="cm"/>
      <inkml:brushProperty name="height" value="0.025" units="cm"/>
      <inkml:brushProperty name="color" value="#FFFFFF"/>
    </inkml:brush>
  </inkml:definitions>
  <inkml:trace contextRef="#ctx0" brushRef="#br0">0 0 24575</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21.333"/>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22.033"/>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23.160"/>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24.423"/>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27.851"/>
    </inkml:context>
    <inkml:brush xml:id="br0">
      <inkml:brushProperty name="width" value="0.025" units="cm"/>
      <inkml:brushProperty name="height" value="0.025" units="cm"/>
      <inkml:brushProperty name="color" value="#FFFFFF"/>
    </inkml:brush>
  </inkml:definitions>
  <inkml:trace contextRef="#ctx0" brushRef="#br0">1 22 24575,'0'-1'0,"0"-1"0,0-1 0,0-1 0,0-2 0,0 0-8191</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54.960"/>
    </inkml:context>
    <inkml:brush xml:id="br0">
      <inkml:brushProperty name="width" value="0.025" units="cm"/>
      <inkml:brushProperty name="height" value="0.025" units="cm"/>
      <inkml:brushProperty name="color" value="#FFFFFF"/>
    </inkml:brush>
  </inkml:definitions>
  <inkml:trace contextRef="#ctx0" brushRef="#br0">1 0 24575,'0'1'0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06.617"/>
    </inkml:context>
    <inkml:brush xml:id="br0">
      <inkml:brushProperty name="width" value="0.025" units="cm"/>
      <inkml:brushProperty name="height" value="0.025" units="cm"/>
      <inkml:brushProperty name="color" value="#FFFFFF"/>
    </inkml:brush>
  </inkml:definitions>
  <inkml:trace contextRef="#ctx0" brushRef="#br0">1 25 24575,'0'0'0,"2"-1"0,2-1 0,-1-1 0,1-1 0,0-1 0,0 1 0,0-2 0</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8.763"/>
    </inkml:context>
    <inkml:brush xml:id="br0">
      <inkml:brushProperty name="width" value="0.025" units="cm"/>
      <inkml:brushProperty name="height" value="0.025" units="cm"/>
      <inkml:brushProperty name="color" value="#FFFFFF"/>
    </inkml:brush>
  </inkml:definitions>
  <inkml:trace contextRef="#ctx0" brushRef="#br0">0 0 24575</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9.332"/>
    </inkml:context>
    <inkml:brush xml:id="br0">
      <inkml:brushProperty name="width" value="0.025" units="cm"/>
      <inkml:brushProperty name="height" value="0.025" units="cm"/>
      <inkml:brushProperty name="color" value="#FFFFFF"/>
    </inkml:brush>
  </inkml:definitions>
  <inkml:trace contextRef="#ctx0" brushRef="#br0">0 1 24575,'0'0'-8191</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10.813"/>
    </inkml:context>
    <inkml:brush xml:id="br0">
      <inkml:brushProperty name="width" value="0.025" units="cm"/>
      <inkml:brushProperty name="height" value="0.025" units="cm"/>
      <inkml:brushProperty name="color" value="#FFFFFF"/>
    </inkml:brush>
  </inkml:definitions>
  <inkml:trace contextRef="#ctx0" brushRef="#br0">0 0 24575,'0'0'-8191</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12.276"/>
    </inkml:context>
    <inkml:brush xml:id="br0">
      <inkml:brushProperty name="width" value="0.025" units="cm"/>
      <inkml:brushProperty name="height" value="0.025" units="cm"/>
      <inkml:brushProperty name="color" value="#FFFFFF"/>
    </inkml:brush>
  </inkml:definitions>
  <inkml:trace contextRef="#ctx0" brushRef="#br0">1 1 24575</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12.727"/>
    </inkml:context>
    <inkml:brush xml:id="br0">
      <inkml:brushProperty name="width" value="0.025" units="cm"/>
      <inkml:brushProperty name="height" value="0.025" units="cm"/>
      <inkml:brushProperty name="color" value="#FFFFFF"/>
    </inkml:brush>
  </inkml:definitions>
  <inkml:trace contextRef="#ctx0" brushRef="#br0">1 1 24575</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13.436"/>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14.159"/>
    </inkml:context>
    <inkml:brush xml:id="br0">
      <inkml:brushProperty name="width" value="0.025" units="cm"/>
      <inkml:brushProperty name="height" value="0.025" units="cm"/>
      <inkml:brushProperty name="color" value="#FFFFFF"/>
    </inkml:brush>
  </inkml:definitions>
  <inkml:trace contextRef="#ctx0" brushRef="#br0">1 1 24575,'-1'0'-8191</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14.874"/>
    </inkml:context>
    <inkml:brush xml:id="br0">
      <inkml:brushProperty name="width" value="0.025" units="cm"/>
      <inkml:brushProperty name="height" value="0.025" units="cm"/>
      <inkml:brushProperty name="color" value="#FFFFFF"/>
    </inkml:brush>
  </inkml:definitions>
  <inkml:trace contextRef="#ctx0" brushRef="#br0">1 0 24575,'-1'0'-8191</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15.289"/>
    </inkml:context>
    <inkml:brush xml:id="br0">
      <inkml:brushProperty name="width" value="0.025" units="cm"/>
      <inkml:brushProperty name="height" value="0.025" units="cm"/>
      <inkml:brushProperty name="color" value="#FFFFFF"/>
    </inkml:brush>
  </inkml:definitions>
  <inkml:trace contextRef="#ctx0" brushRef="#br0">1 1 24575,'-1'0'-8191</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15.755"/>
    </inkml:context>
    <inkml:brush xml:id="br0">
      <inkml:brushProperty name="width" value="0.025" units="cm"/>
      <inkml:brushProperty name="height" value="0.025" units="cm"/>
      <inkml:brushProperty name="color" value="#FFFFFF"/>
    </inkml:brush>
  </inkml:definitions>
  <inkml:trace contextRef="#ctx0" brushRef="#br0">1 0 24575,'-1'0'-8191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08.557"/>
    </inkml:context>
    <inkml:brush xml:id="br0">
      <inkml:brushProperty name="width" value="0.025" units="cm"/>
      <inkml:brushProperty name="height" value="0.025" units="cm"/>
      <inkml:brushProperty name="color" value="#FFFFFF"/>
    </inkml:brush>
  </inkml:definitions>
  <inkml:trace contextRef="#ctx0" brushRef="#br0">1 41 24575,'0'-1'0,"0"-1"0,1-2 0,1 0 0,0-2 0,0 0 0,0 0 0,-1-1 0,-1 2-8191</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16.338"/>
    </inkml:context>
    <inkml:brush xml:id="br0">
      <inkml:brushProperty name="width" value="0.025" units="cm"/>
      <inkml:brushProperty name="height" value="0.025" units="cm"/>
      <inkml:brushProperty name="color" value="#FFFFFF"/>
    </inkml:brush>
  </inkml:definitions>
  <inkml:trace contextRef="#ctx0" brushRef="#br0">1 0 24575,'-1'0'-8191</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16.711"/>
    </inkml:context>
    <inkml:brush xml:id="br0">
      <inkml:brushProperty name="width" value="0.025" units="cm"/>
      <inkml:brushProperty name="height" value="0.025" units="cm"/>
      <inkml:brushProperty name="color" value="#FFFFFF"/>
    </inkml:brush>
  </inkml:definitions>
  <inkml:trace contextRef="#ctx0" brushRef="#br0">1 1 24575,'0'0'-8191</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33.269"/>
    </inkml:context>
    <inkml:brush xml:id="br0">
      <inkml:brushProperty name="width" value="0.025" units="cm"/>
      <inkml:brushProperty name="height" value="0.025" units="cm"/>
      <inkml:brushProperty name="color" value="#FFFFFF"/>
    </inkml:brush>
  </inkml:definitions>
  <inkml:trace contextRef="#ctx0" brushRef="#br0">0 1 24575,'0'0'-8191</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1.353"/>
    </inkml:context>
    <inkml:brush xml:id="br0">
      <inkml:brushProperty name="width" value="0.025" units="cm"/>
      <inkml:brushProperty name="height" value="0.025" units="cm"/>
      <inkml:brushProperty name="color" value="#FFFFFF"/>
    </inkml:brush>
  </inkml:definitions>
  <inkml:trace contextRef="#ctx0" brushRef="#br0">0 0 24575</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1.832"/>
    </inkml:context>
    <inkml:brush xml:id="br0">
      <inkml:brushProperty name="width" value="0.025" units="cm"/>
      <inkml:brushProperty name="height" value="0.025" units="cm"/>
      <inkml:brushProperty name="color" value="#FFFFFF"/>
    </inkml:brush>
  </inkml:definitions>
  <inkml:trace contextRef="#ctx0" brushRef="#br0">1 1 24575,'0'0'-8191</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2.308"/>
    </inkml:context>
    <inkml:brush xml:id="br0">
      <inkml:brushProperty name="width" value="0.025" units="cm"/>
      <inkml:brushProperty name="height" value="0.025" units="cm"/>
      <inkml:brushProperty name="color" value="#FFFFFF"/>
    </inkml:brush>
  </inkml:definitions>
  <inkml:trace contextRef="#ctx0" brushRef="#br0">1 1 24575</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3.100"/>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3.719"/>
    </inkml:context>
    <inkml:brush xml:id="br0">
      <inkml:brushProperty name="width" value="0.025" units="cm"/>
      <inkml:brushProperty name="height" value="0.025" units="cm"/>
      <inkml:brushProperty name="color" value="#FFFFFF"/>
    </inkml:brush>
  </inkml:definitions>
  <inkml:trace contextRef="#ctx0" brushRef="#br0">0 1 24575,'0'0'-8191</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4.816"/>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5.495"/>
    </inkml:context>
    <inkml:brush xml:id="br0">
      <inkml:brushProperty name="width" value="0.025" units="cm"/>
      <inkml:brushProperty name="height" value="0.025" units="cm"/>
      <inkml:brushProperty name="color" value="#FFFFFF"/>
    </inkml:brush>
  </inkml:definitions>
  <inkml:trace contextRef="#ctx0" brushRef="#br0">0 1 24575,'0'0'-8191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11.733"/>
    </inkml:context>
    <inkml:brush xml:id="br0">
      <inkml:brushProperty name="width" value="0.025" units="cm"/>
      <inkml:brushProperty name="height" value="0.025" units="cm"/>
      <inkml:brushProperty name="color" value="#FFFFFF"/>
    </inkml:brush>
  </inkml:definitions>
  <inkml:trace contextRef="#ctx0" brushRef="#br0">0 18 24575,'0'-2'0,"0"-2"0,0-2 0,0 1-8191</inkml:trace>
</inkml:ink>
</file>

<file path=ppt/ink/ink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6.172"/>
    </inkml:context>
    <inkml:brush xml:id="br0">
      <inkml:brushProperty name="width" value="0.025" units="cm"/>
      <inkml:brushProperty name="height" value="0.025" units="cm"/>
      <inkml:brushProperty name="color" value="#FFFFFF"/>
    </inkml:brush>
  </inkml:definitions>
  <inkml:trace contextRef="#ctx0" brushRef="#br0">1 0 24575,'0'0'-8191</inkml:trace>
</inkml:ink>
</file>

<file path=ppt/ink/ink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6.804"/>
    </inkml:context>
    <inkml:brush xml:id="br0">
      <inkml:brushProperty name="width" value="0.025" units="cm"/>
      <inkml:brushProperty name="height" value="0.025" units="cm"/>
      <inkml:brushProperty name="color" value="#FFFFFF"/>
    </inkml:brush>
  </inkml:definitions>
  <inkml:trace contextRef="#ctx0" brushRef="#br0">1 1 24575,'0'0'-8191</inkml:trace>
</inkml:ink>
</file>

<file path=ppt/ink/ink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7.402"/>
    </inkml:context>
    <inkml:brush xml:id="br0">
      <inkml:brushProperty name="width" value="0.025" units="cm"/>
      <inkml:brushProperty name="height" value="0.025" units="cm"/>
      <inkml:brushProperty name="color" value="#FFFFFF"/>
    </inkml:brush>
  </inkml:definitions>
  <inkml:trace contextRef="#ctx0" brushRef="#br0">1 0 24575,'0'0'-8191</inkml:trace>
</inkml:ink>
</file>

<file path=ppt/ink/ink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8.111"/>
    </inkml:context>
    <inkml:brush xml:id="br0">
      <inkml:brushProperty name="width" value="0.025" units="cm"/>
      <inkml:brushProperty name="height" value="0.025" units="cm"/>
      <inkml:brushProperty name="color" value="#FFFFFF"/>
    </inkml:brush>
  </inkml:definitions>
  <inkml:trace contextRef="#ctx0" brushRef="#br0">1 1 24575</inkml:trace>
</inkml:ink>
</file>

<file path=ppt/ink/ink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8.559"/>
    </inkml:context>
    <inkml:brush xml:id="br0">
      <inkml:brushProperty name="width" value="0.025" units="cm"/>
      <inkml:brushProperty name="height" value="0.025" units="cm"/>
      <inkml:brushProperty name="color" value="#FFFFFF"/>
    </inkml:brush>
  </inkml:definitions>
  <inkml:trace contextRef="#ctx0" brushRef="#br0">1 0 24575,'0'0'-8191</inkml:trace>
</inkml:ink>
</file>

<file path=ppt/ink/ink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9.008"/>
    </inkml:context>
    <inkml:brush xml:id="br0">
      <inkml:brushProperty name="width" value="0.025" units="cm"/>
      <inkml:brushProperty name="height" value="0.025" units="cm"/>
      <inkml:brushProperty name="color" value="#FFFFFF"/>
    </inkml:brush>
  </inkml:definitions>
  <inkml:trace contextRef="#ctx0" brushRef="#br0">1 1 24575</inkml:trace>
</inkml:ink>
</file>

<file path=ppt/ink/ink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9.563"/>
    </inkml:context>
    <inkml:brush xml:id="br0">
      <inkml:brushProperty name="width" value="0.025" units="cm"/>
      <inkml:brushProperty name="height" value="0.025" units="cm"/>
      <inkml:brushProperty name="color" value="#FFFFFF"/>
    </inkml:brush>
  </inkml:definitions>
  <inkml:trace contextRef="#ctx0" brushRef="#br0">1 1 24575,'0'0'-8191</inkml:trace>
</inkml:ink>
</file>

<file path=ppt/ink/ink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30.801"/>
    </inkml:context>
    <inkml:brush xml:id="br0">
      <inkml:brushProperty name="width" value="0.025" units="cm"/>
      <inkml:brushProperty name="height" value="0.025" units="cm"/>
      <inkml:brushProperty name="color" value="#FFFFFF"/>
    </inkml:brush>
  </inkml:definitions>
  <inkml:trace contextRef="#ctx0" brushRef="#br0">1 0 24575,'0'0'-8191</inkml:trace>
</inkml:ink>
</file>

<file path=ppt/ink/ink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31.263"/>
    </inkml:context>
    <inkml:brush xml:id="br0">
      <inkml:brushProperty name="width" value="0.025" units="cm"/>
      <inkml:brushProperty name="height" value="0.025" units="cm"/>
      <inkml:brushProperty name="color" value="#FFFFFF"/>
    </inkml:brush>
  </inkml:definitions>
  <inkml:trace contextRef="#ctx0" brushRef="#br0">1 0 24575,'0'0'-8191</inkml:trace>
</inkml:ink>
</file>

<file path=ppt/ink/ink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31.865"/>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13.492"/>
    </inkml:context>
    <inkml:brush xml:id="br0">
      <inkml:brushProperty name="width" value="0.025" units="cm"/>
      <inkml:brushProperty name="height" value="0.025" units="cm"/>
      <inkml:brushProperty name="color" value="#FFFFFF"/>
    </inkml:brush>
  </inkml:definitions>
  <inkml:trace contextRef="#ctx0" brushRef="#br0">0 10 24575,'0'-2'0,"0"-1"0,0-1 0</inkml:trace>
</inkml:ink>
</file>

<file path=ppt/ink/ink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34.460"/>
    </inkml:context>
    <inkml:brush xml:id="br0">
      <inkml:brushProperty name="width" value="0.025" units="cm"/>
      <inkml:brushProperty name="height" value="0.025" units="cm"/>
      <inkml:brushProperty name="color" value="#FFFFFF"/>
    </inkml:brush>
  </inkml:definitions>
  <inkml:trace contextRef="#ctx0" brushRef="#br0">0 0 24575,'0'0'-8191</inkml:trace>
</inkml:ink>
</file>

<file path=ppt/ink/ink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39.466"/>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40.037"/>
    </inkml:context>
    <inkml:brush xml:id="br0">
      <inkml:brushProperty name="width" value="0.025" units="cm"/>
      <inkml:brushProperty name="height" value="0.025" units="cm"/>
      <inkml:brushProperty name="color" value="#FFFFFF"/>
    </inkml:brush>
  </inkml:definitions>
  <inkml:trace contextRef="#ctx0" brushRef="#br0">1 1 24575,'0'0'-8191</inkml:trace>
</inkml:ink>
</file>

<file path=ppt/ink/ink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40.776"/>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42.132"/>
    </inkml:context>
    <inkml:brush xml:id="br0">
      <inkml:brushProperty name="width" value="0.025" units="cm"/>
      <inkml:brushProperty name="height" value="0.025" units="cm"/>
      <inkml:brushProperty name="color" value="#FFFFFF"/>
    </inkml:brush>
  </inkml:definitions>
  <inkml:trace contextRef="#ctx0" brushRef="#br0">1 0 24575,'0'0'-8191</inkml:trace>
</inkml:ink>
</file>

<file path=ppt/ink/ink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42.800"/>
    </inkml:context>
    <inkml:brush xml:id="br0">
      <inkml:brushProperty name="width" value="0.025" units="cm"/>
      <inkml:brushProperty name="height" value="0.025" units="cm"/>
      <inkml:brushProperty name="color" value="#FFFFFF"/>
    </inkml:brush>
  </inkml:definitions>
  <inkml:trace contextRef="#ctx0" brushRef="#br0">0 0 24575</inkml:trace>
</inkml:ink>
</file>

<file path=ppt/ink/ink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43.617"/>
    </inkml:context>
    <inkml:brush xml:id="br0">
      <inkml:brushProperty name="width" value="0.025" units="cm"/>
      <inkml:brushProperty name="height" value="0.025" units="cm"/>
      <inkml:brushProperty name="color" value="#FFFFFF"/>
    </inkml:brush>
  </inkml:definitions>
  <inkml:trace contextRef="#ctx0" brushRef="#br0">0 1 24575,'0'0'-8191</inkml:trace>
</inkml:ink>
</file>

<file path=ppt/ink/ink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44.389"/>
    </inkml:context>
    <inkml:brush xml:id="br0">
      <inkml:brushProperty name="width" value="0.025" units="cm"/>
      <inkml:brushProperty name="height" value="0.025" units="cm"/>
      <inkml:brushProperty name="color" value="#FFFFFF"/>
    </inkml:brush>
  </inkml:definitions>
  <inkml:trace contextRef="#ctx0" brushRef="#br0">1 1 24575,'0'0'-8191</inkml:trace>
</inkml:ink>
</file>

<file path=ppt/ink/ink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53.081"/>
    </inkml:context>
    <inkml:brush xml:id="br0">
      <inkml:brushProperty name="width" value="0.025" units="cm"/>
      <inkml:brushProperty name="height" value="0.025" units="cm"/>
      <inkml:brushProperty name="color" value="#FFFFFF"/>
    </inkml:brush>
  </inkml:definitions>
  <inkml:trace contextRef="#ctx0" brushRef="#br0">1 1 24575</inkml:trace>
</inkml:ink>
</file>

<file path=ppt/ink/ink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54.081"/>
    </inkml:context>
    <inkml:brush xml:id="br0">
      <inkml:brushProperty name="width" value="0.025" units="cm"/>
      <inkml:brushProperty name="height" value="0.025" units="cm"/>
      <inkml:brushProperty name="color" value="#FFFFFF"/>
    </inkml:brush>
  </inkml:definitions>
  <inkml:trace contextRef="#ctx0" brushRef="#br0">0 1 24575,'0'0'-8191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14.840"/>
    </inkml:context>
    <inkml:brush xml:id="br0">
      <inkml:brushProperty name="width" value="0.025" units="cm"/>
      <inkml:brushProperty name="height" value="0.025" units="cm"/>
      <inkml:brushProperty name="color" value="#FFFFFF"/>
    </inkml:brush>
  </inkml:definitions>
  <inkml:trace contextRef="#ctx0" brushRef="#br0">1 0 24575</inkml:trace>
</inkml:ink>
</file>

<file path=ppt/ink/ink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0:34.796"/>
    </inkml:context>
    <inkml:brush xml:id="br0">
      <inkml:brushProperty name="width" value="0.025" units="cm"/>
      <inkml:brushProperty name="height" value="0.025" units="cm"/>
      <inkml:brushProperty name="color" value="#FFFFFF"/>
    </inkml:brush>
  </inkml:definitions>
  <inkml:trace contextRef="#ctx0" brushRef="#br0">0 37 24575,'5'0'0,"1"-1"0,-1 1 0,1-1 0,-1 0 0,1 0 0,-1-1 0,0 0 0,0 1 0,0-2 0,0 1 0,0-1 0,0 1 0,6-6 0,-8 6-75,0 1-1,0 0 1,0 0-1,1 0 1,-1 0-1,0 0 0,6 0 1,-5 1-686,4-1-6065</inkml:trace>
</inkml:ink>
</file>

<file path=ppt/ink/ink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0:35.898"/>
    </inkml:context>
    <inkml:brush xml:id="br0">
      <inkml:brushProperty name="width" value="0.025" units="cm"/>
      <inkml:brushProperty name="height" value="0.025" units="cm"/>
      <inkml:brushProperty name="color" value="#FFFFFF"/>
    </inkml:brush>
  </inkml:definitions>
  <inkml:trace contextRef="#ctx0" brushRef="#br0">1 1 24575,'0'0'-8191</inkml:trace>
</inkml:ink>
</file>

<file path=ppt/ink/ink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55.898"/>
    </inkml:context>
    <inkml:brush xml:id="br0">
      <inkml:brushProperty name="width" value="0.025" units="cm"/>
      <inkml:brushProperty name="height" value="0.025" units="cm"/>
      <inkml:brushProperty name="color" value="#FFFFFF"/>
    </inkml:brush>
  </inkml:definitions>
  <inkml:trace contextRef="#ctx0" brushRef="#br0">1 1 24575</inkml:trace>
</inkml:ink>
</file>

<file path=ppt/ink/ink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0:44.589"/>
    </inkml:context>
    <inkml:brush xml:id="br0">
      <inkml:brushProperty name="width" value="0.025" units="cm"/>
      <inkml:brushProperty name="height" value="0.025" units="cm"/>
      <inkml:brushProperty name="color" value="#FFFFFF"/>
    </inkml:brush>
  </inkml:definitions>
  <inkml:trace contextRef="#ctx0" brushRef="#br0">0 123 24575,'3'-2'0,"0"0"0,-1 0 0,1 1 0,0-1 0,0 1 0,1 0 0,4-1 0,18-9 0,10-6 0,-30 14 0,1 1 0,-1-1 0,0 0 0,10-7 0,11-9 0,-18 14 0,-1-1 0,0 0 0,0 0 0,11-13 0,-36 30 0,17-11 0,-1 0 0,1 0 0,0 0 0,-1 0 0,1 1 0,-1-1 0,1 0 0,0 0 0,-1 1 0,1-1 0,0 0 0,-1 0 0,1 1 0,0-1 0,-1 0 0,1 1 0,0-1 0,0 1 0,-1-1 0,1 0 0,0 1 0,0-1 0,0 1 0,0-1 0,-1 0 0,1 1 0,0-1 0,0 1 0,0-1 0,0 1 0,0-1 0,0 1 0,0-1 0,0 0 0,0 1 0,1-1 0,-1 1 0,0-1 0,0 1 0,0-1 0,0 0 0,1 1 0,-1-1 0,0 1 0,0-1 0,1 0 0,-1 1 0,0-1 0,0 0 0,1 1 0,-1-1 0,1 0 0,1 0-80,-1 0 0,1 0-1,-1 0 1,1 0 0,0 0-1,-1-1 1,1 1 0,-1 0-1,1-1 1,-1 0 0,1 1 0,-1-1-1,1 0 1,-1 0 0,1 1-1,0-3 1,3 0-6746</inkml:trace>
</inkml:ink>
</file>

<file path=ppt/ink/ink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0:45.769"/>
    </inkml:context>
    <inkml:brush xml:id="br0">
      <inkml:brushProperty name="width" value="0.025" units="cm"/>
      <inkml:brushProperty name="height" value="0.025" units="cm"/>
      <inkml:brushProperty name="color" value="#FFFFFF"/>
    </inkml:brush>
  </inkml:definitions>
  <inkml:trace contextRef="#ctx0" brushRef="#br0">1 0 24575</inkml:trace>
</inkml:ink>
</file>

<file path=ppt/ink/ink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0:47.389"/>
    </inkml:context>
    <inkml:brush xml:id="br0">
      <inkml:brushProperty name="width" value="0.025" units="cm"/>
      <inkml:brushProperty name="height" value="0.025" units="cm"/>
      <inkml:brushProperty name="color" value="#FFFFFF"/>
    </inkml:brush>
  </inkml:definitions>
  <inkml:trace contextRef="#ctx0" brushRef="#br0">0 0 24575,'0'0'-8191</inkml:trace>
</inkml:ink>
</file>

<file path=ppt/ink/ink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0:48.517"/>
    </inkml:context>
    <inkml:brush xml:id="br0">
      <inkml:brushProperty name="width" value="0.025" units="cm"/>
      <inkml:brushProperty name="height" value="0.025" units="cm"/>
      <inkml:brushProperty name="color" value="#FFFFFF"/>
    </inkml:brush>
  </inkml:definitions>
  <inkml:trace contextRef="#ctx0" brushRef="#br0">0 0 24575</inkml:trace>
</inkml:ink>
</file>

<file path=ppt/ink/ink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0:49.839"/>
    </inkml:context>
    <inkml:brush xml:id="br0">
      <inkml:brushProperty name="width" value="0.025" units="cm"/>
      <inkml:brushProperty name="height" value="0.025" units="cm"/>
      <inkml:brushProperty name="color" value="#FFFFFF"/>
    </inkml:brush>
  </inkml:definitions>
  <inkml:trace contextRef="#ctx0" brushRef="#br0">1 1 24575</inkml:trace>
</inkml:ink>
</file>

<file path=ppt/ink/ink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0:51.632"/>
    </inkml:context>
    <inkml:brush xml:id="br0">
      <inkml:brushProperty name="width" value="0.025" units="cm"/>
      <inkml:brushProperty name="height" value="0.025" units="cm"/>
      <inkml:brushProperty name="color" value="#FFFFFF"/>
    </inkml:brush>
  </inkml:definitions>
  <inkml:trace contextRef="#ctx0" brushRef="#br0">1 58 24575,'1'-2'0,"1"0"0,0-1 0,1-1 0,1 0 0,0 0 0,3-2 0,1 0 0,1-2 0,-1 2 0,0-1 0,-2 2-8191</inkml:trace>
</inkml:ink>
</file>

<file path=ppt/ink/ink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0:59.927"/>
    </inkml:context>
    <inkml:brush xml:id="br0">
      <inkml:brushProperty name="width" value="0.025" units="cm"/>
      <inkml:brushProperty name="height" value="0.025" units="cm"/>
      <inkml:brushProperty name="color" value="#FFFFFF"/>
    </inkml:brush>
  </inkml:definitions>
  <inkml:trace contextRef="#ctx0" brushRef="#br0">2 127 24575,'0'0'0,"0"1"0,1-1 0,-1 0 0,0 0 0,0 0 0,0 0 0,0 1 0,0-1 0,0 0 0,0 0 0,1 0 0,-1 0 0,0 0 0,0 0 0,0 0 0,0 1 0,1-1 0,-1 0 0,0 0 0,0 0 0,0 0 0,0 0 0,1 0 0,-1 0 0,0 0 0,0 0 0,0 0 0,1 0 0,-1 0 0,0 0 0,0 0 0,0 0 0,1 0 0,-1 0 0,0 0 0,0 0 0,0-1 0,0 1 0,1 0 0,-1 0 0,0 0 0,0 0 0,0 0 0,0 0 0,0 0 0,1-1 0,-1 1 0,0 0 0,0 0 0,0 0 0,0 0 0,0-1 0,0 1 0,13-10 0,-11 8 0,-7 8 0,-14 20 0,18-25 0,12-16 0,34-38 0,-9 17 0,5-7 0,-52 47 0,-5 9 0,4 15 0,15-18 0,-3-10 0,1 0 0,0 0 0,-1 0 0,1 0 0,0 0 0,0 0 0,-1 0 0,1 0 0,0 0 0,0-1 0,-1 1 0,1 0 0,0 0 0,-1-1 0,1 1 0,0 0 0,-1-1 0,1 1 0,0-2 0,4-1 0,0-1 0,0-1 0,-1 1 0,1-1 0,-1 0 0,0 0 0,-1 0 0,5-8 0,-10 11-1365</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15.705"/>
    </inkml:context>
    <inkml:brush xml:id="br0">
      <inkml:brushProperty name="width" value="0.025" units="cm"/>
      <inkml:brushProperty name="height" value="0.025" units="cm"/>
      <inkml:brushProperty name="color" value="#FFFFFF"/>
    </inkml:brush>
  </inkml:definitions>
  <inkml:trace contextRef="#ctx0" brushRef="#br0">0 0 24575</inkml:trace>
</inkml:ink>
</file>

<file path=ppt/ink/ink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00.586"/>
    </inkml:context>
    <inkml:brush xml:id="br0">
      <inkml:brushProperty name="width" value="0.025" units="cm"/>
      <inkml:brushProperty name="height" value="0.025" units="cm"/>
      <inkml:brushProperty name="color" value="#FFFFFF"/>
    </inkml:brush>
  </inkml:definitions>
  <inkml:trace contextRef="#ctx0" brushRef="#br0">0 1 24575,'0'0'-8191</inkml:trace>
</inkml:ink>
</file>

<file path=ppt/ink/ink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01.017"/>
    </inkml:context>
    <inkml:brush xml:id="br0">
      <inkml:brushProperty name="width" value="0.025" units="cm"/>
      <inkml:brushProperty name="height" value="0.025" units="cm"/>
      <inkml:brushProperty name="color" value="#FFFFFF"/>
    </inkml:brush>
  </inkml:definitions>
  <inkml:trace contextRef="#ctx0" brushRef="#br0">3 1 24575,'-3'1'0</inkml:trace>
</inkml:ink>
</file>

<file path=ppt/ink/ink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01.587"/>
    </inkml:context>
    <inkml:brush xml:id="br0">
      <inkml:brushProperty name="width" value="0.025" units="cm"/>
      <inkml:brushProperty name="height" value="0.025" units="cm"/>
      <inkml:brushProperty name="color" value="#FFFFFF"/>
    </inkml:brush>
  </inkml:definitions>
  <inkml:trace contextRef="#ctx0" brushRef="#br0">33 0 24575,'-2'1'0,"0"1"0,-2 0 0,0 0 0,-1 2 0,0 0 0,0 0 0,0 0 0</inkml:trace>
</inkml:ink>
</file>

<file path=ppt/ink/ink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56.696"/>
    </inkml:context>
    <inkml:brush xml:id="br0">
      <inkml:brushProperty name="width" value="0.025" units="cm"/>
      <inkml:brushProperty name="height" value="0.025" units="cm"/>
      <inkml:brushProperty name="color" value="#FFFFFF"/>
    </inkml:brush>
  </inkml:definitions>
  <inkml:trace contextRef="#ctx0" brushRef="#br0">1 1 24575,'0'0'-8191</inkml:trace>
</inkml:ink>
</file>

<file path=ppt/ink/ink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57.728"/>
    </inkml:context>
    <inkml:brush xml:id="br0">
      <inkml:brushProperty name="width" value="0.025" units="cm"/>
      <inkml:brushProperty name="height" value="0.025" units="cm"/>
      <inkml:brushProperty name="color" value="#FFFFFF"/>
    </inkml:brush>
  </inkml:definitions>
  <inkml:trace contextRef="#ctx0" brushRef="#br0">0 0 24575,'0'0'-8191</inkml:trace>
</inkml:ink>
</file>

<file path=ppt/ink/ink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59.255"/>
    </inkml:context>
    <inkml:brush xml:id="br0">
      <inkml:brushProperty name="width" value="0.025" units="cm"/>
      <inkml:brushProperty name="height" value="0.025" units="cm"/>
      <inkml:brushProperty name="color" value="#FFFFFF"/>
    </inkml:brush>
  </inkml:definitions>
  <inkml:trace contextRef="#ctx0" brushRef="#br0">0 1 24575,'0'0'-8191</inkml:trace>
</inkml:ink>
</file>

<file path=ppt/ink/ink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0.550"/>
    </inkml:context>
    <inkml:brush xml:id="br0">
      <inkml:brushProperty name="width" value="0.025" units="cm"/>
      <inkml:brushProperty name="height" value="0.025" units="cm"/>
      <inkml:brushProperty name="color" value="#FFFFFF"/>
    </inkml:brush>
  </inkml:definitions>
  <inkml:trace contextRef="#ctx0" brushRef="#br0">1 1 24575,'0'0'-8191</inkml:trace>
</inkml:ink>
</file>

<file path=ppt/ink/ink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1.282"/>
    </inkml:context>
    <inkml:brush xml:id="br0">
      <inkml:brushProperty name="width" value="0.025" units="cm"/>
      <inkml:brushProperty name="height" value="0.025" units="cm"/>
      <inkml:brushProperty name="color" value="#FFFFFF"/>
    </inkml:brush>
  </inkml:definitions>
  <inkml:trace contextRef="#ctx0" brushRef="#br0">1 0 24575,'0'0'-8191</inkml:trace>
</inkml:ink>
</file>

<file path=ppt/ink/ink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2.314"/>
    </inkml:context>
    <inkml:brush xml:id="br0">
      <inkml:brushProperty name="width" value="0.025" units="cm"/>
      <inkml:brushProperty name="height" value="0.025" units="cm"/>
      <inkml:brushProperty name="color" value="#FFFFFF"/>
    </inkml:brush>
  </inkml:definitions>
  <inkml:trace contextRef="#ctx0" brushRef="#br0">1 0 24575,'0'0'-8191</inkml:trace>
</inkml:ink>
</file>

<file path=ppt/ink/ink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2.976"/>
    </inkml:context>
    <inkml:brush xml:id="br0">
      <inkml:brushProperty name="width" value="0.025" units="cm"/>
      <inkml:brushProperty name="height" value="0.025" units="cm"/>
      <inkml:brushProperty name="color" value="#FFFFFF"/>
    </inkml:brush>
  </inkml:definitions>
  <inkml:trace contextRef="#ctx0" brushRef="#br0">0 0 24575,'0'0'-8191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16.291"/>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3.577"/>
    </inkml:context>
    <inkml:brush xml:id="br0">
      <inkml:brushProperty name="width" value="0.025" units="cm"/>
      <inkml:brushProperty name="height" value="0.025" units="cm"/>
      <inkml:brushProperty name="color" value="#FFFFFF"/>
    </inkml:brush>
  </inkml:definitions>
  <inkml:trace contextRef="#ctx0" brushRef="#br0">1 0 24575</inkml:trace>
</inkml:ink>
</file>

<file path=ppt/ink/ink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4.074"/>
    </inkml:context>
    <inkml:brush xml:id="br0">
      <inkml:brushProperty name="width" value="0.025" units="cm"/>
      <inkml:brushProperty name="height" value="0.025" units="cm"/>
      <inkml:brushProperty name="color" value="#FFFFFF"/>
    </inkml:brush>
  </inkml:definitions>
  <inkml:trace contextRef="#ctx0" brushRef="#br0">1 0 24575,'0'0'-8191</inkml:trace>
</inkml:ink>
</file>

<file path=ppt/ink/ink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4.893"/>
    </inkml:context>
    <inkml:brush xml:id="br0">
      <inkml:brushProperty name="width" value="0.025" units="cm"/>
      <inkml:brushProperty name="height" value="0.025" units="cm"/>
      <inkml:brushProperty name="color" value="#FFFFFF"/>
    </inkml:brush>
  </inkml:definitions>
  <inkml:trace contextRef="#ctx0" brushRef="#br0">1 1 24575,'0'0'-8191</inkml:trace>
</inkml:ink>
</file>

<file path=ppt/ink/ink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5.792"/>
    </inkml:context>
    <inkml:brush xml:id="br0">
      <inkml:brushProperty name="width" value="0.025" units="cm"/>
      <inkml:brushProperty name="height" value="0.025" units="cm"/>
      <inkml:brushProperty name="color" value="#FFFFFF"/>
    </inkml:brush>
  </inkml:definitions>
  <inkml:trace contextRef="#ctx0" brushRef="#br0">0 0 24575</inkml:trace>
</inkml:ink>
</file>

<file path=ppt/ink/ink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6.501"/>
    </inkml:context>
    <inkml:brush xml:id="br0">
      <inkml:brushProperty name="width" value="0.025" units="cm"/>
      <inkml:brushProperty name="height" value="0.025" units="cm"/>
      <inkml:brushProperty name="color" value="#FFFFFF"/>
    </inkml:brush>
  </inkml:definitions>
  <inkml:trace contextRef="#ctx0" brushRef="#br0">0 1 24575,'1'-1'0</inkml:trace>
</inkml:ink>
</file>

<file path=ppt/ink/ink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7.245"/>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7.744"/>
    </inkml:context>
    <inkml:brush xml:id="br0">
      <inkml:brushProperty name="width" value="0.025" units="cm"/>
      <inkml:brushProperty name="height" value="0.025" units="cm"/>
      <inkml:brushProperty name="color" value="#FFFFFF"/>
    </inkml:brush>
  </inkml:definitions>
  <inkml:trace contextRef="#ctx0" brushRef="#br0">1 0 24575</inkml:trace>
</inkml:ink>
</file>

<file path=ppt/ink/ink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57.687"/>
    </inkml:context>
    <inkml:brush xml:id="br0">
      <inkml:brushProperty name="width" value="0.025" units="cm"/>
      <inkml:brushProperty name="height" value="0.025" units="cm"/>
      <inkml:brushProperty name="color" value="#FFFFFF"/>
    </inkml:brush>
  </inkml:definitions>
  <inkml:trace contextRef="#ctx0" brushRef="#br0">0 0 24575,'0'0'-8191</inkml:trace>
</inkml:ink>
</file>

<file path=ppt/ink/ink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58.739"/>
    </inkml:context>
    <inkml:brush xml:id="br0">
      <inkml:brushProperty name="width" value="0.025" units="cm"/>
      <inkml:brushProperty name="height" value="0.025" units="cm"/>
      <inkml:brushProperty name="color" value="#FFFFFF"/>
    </inkml:brush>
  </inkml:definitions>
  <inkml:trace contextRef="#ctx0" brushRef="#br0">1 0 24575,'-1'0'-8191</inkml:trace>
</inkml:ink>
</file>

<file path=ppt/ink/ink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3:00.422"/>
    </inkml:context>
    <inkml:brush xml:id="br0">
      <inkml:brushProperty name="width" value="0.025" units="cm"/>
      <inkml:brushProperty name="height" value="0.025" units="cm"/>
      <inkml:brushProperty name="color" value="#FFFFFF"/>
    </inkml:brush>
  </inkml:definitions>
  <inkml:trace contextRef="#ctx0" brushRef="#br0">0 0 24575,'0'0'-8191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16.847"/>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3:03.280"/>
    </inkml:context>
    <inkml:brush xml:id="br0">
      <inkml:brushProperty name="width" value="0.025" units="cm"/>
      <inkml:brushProperty name="height" value="0.025" units="cm"/>
      <inkml:brushProperty name="color" value="#FFFFFF"/>
    </inkml:brush>
  </inkml:definitions>
  <inkml:trace contextRef="#ctx0" brushRef="#br0">1 1 24575,'0'0'-8191</inkml:trace>
</inkml:ink>
</file>

<file path=ppt/ink/ink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3:03.897"/>
    </inkml:context>
    <inkml:brush xml:id="br0">
      <inkml:brushProperty name="width" value="0.025" units="cm"/>
      <inkml:brushProperty name="height" value="0.025" units="cm"/>
      <inkml:brushProperty name="color" value="#FFFFFF"/>
    </inkml:brush>
  </inkml:definitions>
  <inkml:trace contextRef="#ctx0" brushRef="#br0">0 0 24575</inkml:trace>
</inkml:ink>
</file>

<file path=ppt/ink/ink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3:04.325"/>
    </inkml:context>
    <inkml:brush xml:id="br0">
      <inkml:brushProperty name="width" value="0.025" units="cm"/>
      <inkml:brushProperty name="height" value="0.025" units="cm"/>
      <inkml:brushProperty name="color" value="#FFFFFF"/>
    </inkml:brush>
  </inkml:definitions>
  <inkml:trace contextRef="#ctx0" brushRef="#br0">0 0 24575</inkml:trace>
</inkml:ink>
</file>

<file path=ppt/ink/ink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3:05.700"/>
    </inkml:context>
    <inkml:brush xml:id="br0">
      <inkml:brushProperty name="width" value="0.025" units="cm"/>
      <inkml:brushProperty name="height" value="0.025" units="cm"/>
      <inkml:brushProperty name="color" value="#FFFFFF"/>
    </inkml:brush>
  </inkml:definitions>
  <inkml:trace contextRef="#ctx0" brushRef="#br0">1 0 24575</inkml:trace>
</inkml:ink>
</file>

<file path=ppt/ink/ink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3:06.442"/>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28:46.231"/>
    </inkml:context>
    <inkml:brush xml:id="br0">
      <inkml:brushProperty name="width" value="0.025" units="cm"/>
      <inkml:brushProperty name="height" value="0.025" units="cm"/>
      <inkml:brushProperty name="color" value="#FFC114"/>
    </inkml:brush>
  </inkml:definitions>
  <inkml:trace contextRef="#ctx0" brushRef="#br0">1 1 24575,'0'0'-8191</inkml:trace>
</inkml:ink>
</file>

<file path=ppt/ink/ink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28:47.830"/>
    </inkml:context>
    <inkml:brush xml:id="br0">
      <inkml:brushProperty name="width" value="0.025" units="cm"/>
      <inkml:brushProperty name="height" value="0.025" units="cm"/>
      <inkml:brushProperty name="color" value="#FFC114"/>
    </inkml:brush>
  </inkml:definitions>
  <inkml:trace contextRef="#ctx0" brushRef="#br0">159 74 24575,'1'4'0,"1"1"0,-1 0 0,1 0 0,1-1 0,-1 1 0,0-1 0,1 1 0,0-1 0,0 0 0,0 0 0,1 0 0,-1-1 0,6 5 0,16 20 0,-20-19 0,1-1 0,-1 2 0,0-1 0,-1 0 0,0 1 0,3 12 0,-7-22 0,0 1 0,0-1 0,1 1 0,-1-1 0,0 1 0,0-1 0,0 1 0,0-1 0,0 1 0,0-1 0,0 1 0,0-1 0,0 1 0,0-1 0,-1 1 0,1-1 0,0 1 0,0-1 0,0 1 0,-1-1 0,1 1 0,0-1 0,0 1 0,-1-1 0,1 0 0,0 1 0,-1-1 0,1 1 0,-1 0 0,-16-3 0,-15-15 0,11 3-136,0-2-1,1-1 1,1 0-1,1-1 1,0-1-1,1-1 1,1 0-1,1-2 0,-13-24 1,13 16-6690</inkml:trace>
</inkml:ink>
</file>

<file path=ppt/ink/ink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29:05.646"/>
    </inkml:context>
    <inkml:brush xml:id="br0">
      <inkml:brushProperty name="width" value="0.025" units="cm"/>
      <inkml:brushProperty name="height" value="0.025" units="cm"/>
      <inkml:brushProperty name="color" value="#FFC114"/>
    </inkml:brush>
  </inkml:definitions>
  <inkml:trace contextRef="#ctx0" brushRef="#br0">1 0 24575,'0'0'-8191</inkml:trace>
</inkml:ink>
</file>

<file path=ppt/ink/ink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29:21.921"/>
    </inkml:context>
    <inkml:brush xml:id="br0">
      <inkml:brushProperty name="width" value="0.025" units="cm"/>
      <inkml:brushProperty name="height" value="0.025" units="cm"/>
      <inkml:brushProperty name="color" value="#FFC114"/>
    </inkml:brush>
  </inkml:definitions>
  <inkml:trace contextRef="#ctx0" brushRef="#br0">1 1 24575,'0'0'-8191</inkml:trace>
</inkml:ink>
</file>

<file path=ppt/ink/ink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29:24.501"/>
    </inkml:context>
    <inkml:brush xml:id="br0">
      <inkml:brushProperty name="width" value="0.025" units="cm"/>
      <inkml:brushProperty name="height" value="0.025" units="cm"/>
      <inkml:brushProperty name="color" value="#FFC114"/>
    </inkml:brush>
  </inkml:definitions>
  <inkml:trace contextRef="#ctx0" brushRef="#br0">1 1 24575,'0'0'-8191</inkml:trace>
</inkml:ink>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svg>
</file>

<file path=ppt/media/image24.png>
</file>

<file path=ppt/media/image240.png>
</file>

<file path=ppt/media/image25.png>
</file>

<file path=ppt/media/image25.svg>
</file>

<file path=ppt/media/image26.png>
</file>

<file path=ppt/media/image27.png>
</file>

<file path=ppt/media/image28.svg>
</file>

<file path=ppt/media/image29.pn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svg>
</file>

<file path=ppt/media/image40.png>
</file>

<file path=ppt/media/image41.svg>
</file>

<file path=ppt/media/image42.png>
</file>

<file path=ppt/media/image43.svg>
</file>

<file path=ppt/media/image44.svg>
</file>

<file path=ppt/media/image45.jpeg>
</file>

<file path=ppt/media/image45.png>
</file>

<file path=ppt/media/image46.jpeg>
</file>

<file path=ppt/media/image46.png>
</file>

<file path=ppt/media/image47.png>
</file>

<file path=ppt/media/image48.png>
</file>

<file path=ppt/media/image49.png>
</file>

<file path=ppt/media/image5.png>
</file>

<file path=ppt/media/image50.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noProof="0"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C0AB5A87-CAEC-432F-AE04-51FD0694212C}" type="datetime1">
              <a:rPr lang="zh-CN" altLang="en-US" smtClean="0"/>
              <a:pPr/>
              <a:t>2022/4/8</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CN" altLang="en-US" noProof="0"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noProof="0"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CED33291-C0D9-4415-AEC4-F67D377A5ADC}" type="slidenum">
              <a:rPr lang="en-US" altLang="zh-CN" noProof="0" smtClean="0"/>
              <a:pPr/>
              <a:t>‹#›</a:t>
            </a:fld>
            <a:endParaRPr lang="zh-CN" altLang="en-US" noProof="0" dirty="0"/>
          </a:p>
        </p:txBody>
      </p:sp>
    </p:spTree>
    <p:extLst>
      <p:ext uri="{BB962C8B-B14F-4D97-AF65-F5344CB8AC3E}">
        <p14:creationId xmlns:p14="http://schemas.microsoft.com/office/powerpoint/2010/main" val="42903054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CED33291-C0D9-4415-AEC4-F67D377A5ADC}" type="slidenum">
              <a:rPr lang="en-US" altLang="zh-CN" smtClean="0">
                <a:latin typeface="Microsoft YaHei UI" panose="020B0503020204020204" pitchFamily="34" charset="-122"/>
                <a:ea typeface="Microsoft YaHei UI" panose="020B0503020204020204" pitchFamily="34" charset="-122"/>
              </a:rPr>
              <a:t>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6736582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长方形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矩形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p:cNvSpPr>
            <a:spLocks noGrp="1"/>
          </p:cNvSpPr>
          <p:nvPr>
            <p:ph type="ctrTitle"/>
          </p:nvPr>
        </p:nvSpPr>
        <p:spPr>
          <a:xfrm>
            <a:off x="1069848" y="1298448"/>
            <a:ext cx="7315200" cy="3255264"/>
          </a:xfrm>
        </p:spPr>
        <p:txBody>
          <a:bodyPr rtlCol="0" anchor="b">
            <a:normAutofit/>
          </a:bodyPr>
          <a:lstStyle>
            <a:lvl1pPr algn="l">
              <a:defRPr sz="5900" spc="-100" baseline="0">
                <a:solidFill>
                  <a:srgbClr val="FFFFFF"/>
                </a:solidFill>
              </a:defRPr>
            </a:lvl1pPr>
          </a:lstStyle>
          <a:p>
            <a:pPr rtl="0"/>
            <a:r>
              <a:rPr lang="zh-CN" altLang="en-US" noProof="0"/>
              <a:t>单击此处编辑母版标题样式</a:t>
            </a:r>
            <a:endParaRPr lang="zh-CN" altLang="en-US" noProof="0" dirty="0"/>
          </a:p>
        </p:txBody>
      </p:sp>
      <p:sp>
        <p:nvSpPr>
          <p:cNvPr id="3" name="副标题 2"/>
          <p:cNvSpPr>
            <a:spLocks noGrp="1"/>
          </p:cNvSpPr>
          <p:nvPr>
            <p:ph type="subTitle" idx="1"/>
          </p:nvPr>
        </p:nvSpPr>
        <p:spPr>
          <a:xfrm>
            <a:off x="1100015" y="4670246"/>
            <a:ext cx="7315200" cy="914400"/>
          </a:xfrm>
        </p:spPr>
        <p:txBody>
          <a:bodyPr rtlCol="0"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zh-CN" altLang="en-US" noProof="0"/>
              <a:t>单击此处编辑母版副标题样式</a:t>
            </a:r>
            <a:endParaRPr lang="zh-CN" altLang="en-US" noProof="0" dirty="0"/>
          </a:p>
        </p:txBody>
      </p:sp>
      <p:sp>
        <p:nvSpPr>
          <p:cNvPr id="4" name="日期占位符 3"/>
          <p:cNvSpPr>
            <a:spLocks noGrp="1"/>
          </p:cNvSpPr>
          <p:nvPr>
            <p:ph type="dt" sz="half" idx="10"/>
          </p:nvPr>
        </p:nvSpPr>
        <p:spPr/>
        <p:txBody>
          <a:bodyPr rtlCol="0"/>
          <a:lstStyle>
            <a:lvl1pPr>
              <a:defRPr/>
            </a:lvl1pPr>
          </a:lstStyle>
          <a:p>
            <a:fld id="{74295000-D11F-4D2B-9F2E-611299CBB4B5}" type="datetime1">
              <a:rPr lang="zh-CN" altLang="en-US" smtClean="0"/>
              <a:pPr/>
              <a:t>2022/4/8</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pPr/>
              <a:t>‹#›</a:t>
            </a:fld>
            <a:endParaRPr lang="zh-CN" altLang="en-US" noProof="0"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垂直文本占位符 2"/>
          <p:cNvSpPr>
            <a:spLocks noGrp="1"/>
          </p:cNvSpPr>
          <p:nvPr>
            <p:ph type="body" orient="vert" idx="1"/>
          </p:nvPr>
        </p:nvSpPr>
        <p:spPr/>
        <p:txBody>
          <a:bodyPr vert="eaVert" rtlCol="0" anchor="t"/>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7" name="日期占位符 6"/>
          <p:cNvSpPr>
            <a:spLocks noGrp="1"/>
          </p:cNvSpPr>
          <p:nvPr>
            <p:ph type="dt" sz="half" idx="10"/>
          </p:nvPr>
        </p:nvSpPr>
        <p:spPr/>
        <p:txBody>
          <a:bodyPr rtlCol="0"/>
          <a:lstStyle>
            <a:lvl1pPr>
              <a:defRPr/>
            </a:lvl1pPr>
          </a:lstStyle>
          <a:p>
            <a:fld id="{2BFB64B3-CA12-4775-8E6C-7BBDAD34AEA9}" type="datetime1">
              <a:rPr lang="zh-CN" altLang="en-US" smtClean="0"/>
              <a:pPr/>
              <a:t>2022/4/8</a:t>
            </a:fld>
            <a:endParaRPr lang="zh-CN" altLang="en-US" dirty="0"/>
          </a:p>
        </p:txBody>
      </p:sp>
      <p:sp>
        <p:nvSpPr>
          <p:cNvPr id="8" name="页脚占位符 7"/>
          <p:cNvSpPr>
            <a:spLocks noGrp="1"/>
          </p:cNvSpPr>
          <p:nvPr>
            <p:ph type="ftr" sz="quarter" idx="11"/>
          </p:nvPr>
        </p:nvSpPr>
        <p:spPr/>
        <p:txBody>
          <a:bodyPr rtlCol="0"/>
          <a:lstStyle/>
          <a:p>
            <a:pPr rtl="0"/>
            <a:endParaRPr lang="zh-CN" altLang="en-US" noProof="0" dirty="0"/>
          </a:p>
        </p:txBody>
      </p:sp>
      <p:sp>
        <p:nvSpPr>
          <p:cNvPr id="9" name="灯片编号占位符 8"/>
          <p:cNvSpPr>
            <a:spLocks noGrp="1"/>
          </p:cNvSpPr>
          <p:nvPr>
            <p:ph type="sldNum" sz="quarter" idx="12"/>
          </p:nvPr>
        </p:nvSpPr>
        <p:spPr/>
        <p:txBody>
          <a:bodyPr rtlCol="0"/>
          <a:lstStyle/>
          <a:p>
            <a:pPr rtl="0"/>
            <a:fld id="{4FAB73BC-B049-4115-A692-8D63A059BFB8}" type="slidenum">
              <a:rPr lang="en-US" altLang="zh-CN" noProof="0" smtClean="0"/>
              <a:pPr/>
              <a:t>‹#›</a:t>
            </a:fld>
            <a:endParaRPr lang="zh-CN" altLang="en-US" noProof="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垂直标题 1"/>
          <p:cNvSpPr>
            <a:spLocks noGrp="1"/>
          </p:cNvSpPr>
          <p:nvPr>
            <p:ph type="title" orient="vert"/>
          </p:nvPr>
        </p:nvSpPr>
        <p:spPr>
          <a:xfrm>
            <a:off x="381000" y="990600"/>
            <a:ext cx="2819400" cy="4953000"/>
          </a:xfrm>
        </p:spPr>
        <p:txBody>
          <a:bodyPr vert="eaVert" rtlCol="0"/>
          <a:lstStyle/>
          <a:p>
            <a:pPr rtl="0"/>
            <a:r>
              <a:rPr lang="zh-CN" altLang="en-US" noProof="0"/>
              <a:t>单击此处编辑母版标题样式</a:t>
            </a:r>
            <a:endParaRPr lang="zh-CN" altLang="en-US" noProof="0" dirty="0"/>
          </a:p>
        </p:txBody>
      </p:sp>
      <p:sp>
        <p:nvSpPr>
          <p:cNvPr id="3" name="垂直文本占位符 2"/>
          <p:cNvSpPr>
            <a:spLocks noGrp="1"/>
          </p:cNvSpPr>
          <p:nvPr>
            <p:ph type="body" orient="vert" idx="1"/>
          </p:nvPr>
        </p:nvSpPr>
        <p:spPr>
          <a:xfrm>
            <a:off x="3867912" y="868680"/>
            <a:ext cx="7315200" cy="5120640"/>
          </a:xfrm>
        </p:spPr>
        <p:txBody>
          <a:bodyPr vert="eaVert" rtlCol="0" anchor="t"/>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7" name="日期占位符 6"/>
          <p:cNvSpPr>
            <a:spLocks noGrp="1"/>
          </p:cNvSpPr>
          <p:nvPr>
            <p:ph type="dt" sz="half" idx="10"/>
          </p:nvPr>
        </p:nvSpPr>
        <p:spPr/>
        <p:txBody>
          <a:bodyPr rtlCol="0"/>
          <a:lstStyle>
            <a:lvl1pPr>
              <a:defRPr/>
            </a:lvl1pPr>
          </a:lstStyle>
          <a:p>
            <a:fld id="{32D75F9B-4B46-49F8-B354-1254C60BAC19}" type="datetime1">
              <a:rPr lang="zh-CN" altLang="en-US" smtClean="0"/>
              <a:pPr/>
              <a:t>2022/4/8</a:t>
            </a:fld>
            <a:endParaRPr lang="zh-CN" altLang="en-US" dirty="0"/>
          </a:p>
        </p:txBody>
      </p:sp>
      <p:sp>
        <p:nvSpPr>
          <p:cNvPr id="8" name="页脚占位符 7"/>
          <p:cNvSpPr>
            <a:spLocks noGrp="1"/>
          </p:cNvSpPr>
          <p:nvPr>
            <p:ph type="ftr" sz="quarter" idx="11"/>
          </p:nvPr>
        </p:nvSpPr>
        <p:spPr/>
        <p:txBody>
          <a:bodyPr rtlCol="0"/>
          <a:lstStyle/>
          <a:p>
            <a:pPr rtl="0"/>
            <a:endParaRPr lang="zh-CN" altLang="en-US" noProof="0" dirty="0"/>
          </a:p>
        </p:txBody>
      </p:sp>
      <p:sp>
        <p:nvSpPr>
          <p:cNvPr id="9" name="灯片编号占位符 8"/>
          <p:cNvSpPr>
            <a:spLocks noGrp="1"/>
          </p:cNvSpPr>
          <p:nvPr>
            <p:ph type="sldNum" sz="quarter" idx="12"/>
          </p:nvPr>
        </p:nvSpPr>
        <p:spPr/>
        <p:txBody>
          <a:bodyPr rtlCol="0"/>
          <a:lstStyle/>
          <a:p>
            <a:pPr rtl="0"/>
            <a:fld id="{4FAB73BC-B049-4115-A692-8D63A059BFB8}" type="slidenum">
              <a:rPr lang="en-US" altLang="zh-CN" noProof="0" smtClean="0"/>
              <a:pPr/>
              <a:t>‹#›</a:t>
            </a:fld>
            <a:endParaRPr lang="zh-CN" altLang="en-US" noProof="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内容占位符 2"/>
          <p:cNvSpPr>
            <a:spLocks noGrp="1"/>
          </p:cNvSpPr>
          <p:nvPr>
            <p:ph idx="1"/>
          </p:nvPr>
        </p:nvSpPr>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p:cNvSpPr>
            <a:spLocks noGrp="1"/>
          </p:cNvSpPr>
          <p:nvPr>
            <p:ph type="dt" sz="half" idx="10"/>
          </p:nvPr>
        </p:nvSpPr>
        <p:spPr/>
        <p:txBody>
          <a:bodyPr rtlCol="0"/>
          <a:lstStyle>
            <a:lvl1pPr>
              <a:defRPr/>
            </a:lvl1pPr>
          </a:lstStyle>
          <a:p>
            <a:fld id="{B3F84DF7-83D3-45F0-A38B-9D6FDB3F005C}" type="datetime1">
              <a:rPr lang="zh-CN" altLang="en-US" smtClean="0"/>
              <a:pPr/>
              <a:t>2022/4/8</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pPr/>
              <a:t>‹#›</a:t>
            </a:fld>
            <a:endParaRPr lang="zh-CN" altLang="en-US"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3867912" y="1298448"/>
            <a:ext cx="7315200" cy="3255264"/>
          </a:xfrm>
        </p:spPr>
        <p:txBody>
          <a:bodyPr rtlCol="0" anchor="b">
            <a:normAutofit/>
          </a:bodyPr>
          <a:lstStyle>
            <a:lvl1pPr>
              <a:defRPr sz="5900" b="0" spc="-100" baseline="0">
                <a:solidFill>
                  <a:schemeClr val="tx1">
                    <a:lumMod val="65000"/>
                    <a:lumOff val="35000"/>
                  </a:schemeClr>
                </a:solidFill>
              </a:defRPr>
            </a:lvl1pPr>
          </a:lstStyle>
          <a:p>
            <a:pPr rtl="0"/>
            <a:r>
              <a:rPr lang="zh-CN" altLang="en-US" noProof="0"/>
              <a:t>单击此处编辑母版标题样式</a:t>
            </a:r>
            <a:endParaRPr lang="zh-CN" altLang="en-US" noProof="0" dirty="0"/>
          </a:p>
        </p:txBody>
      </p:sp>
      <p:sp>
        <p:nvSpPr>
          <p:cNvPr id="3" name="文本占位符 2"/>
          <p:cNvSpPr>
            <a:spLocks noGrp="1"/>
          </p:cNvSpPr>
          <p:nvPr>
            <p:ph type="body" idx="1"/>
          </p:nvPr>
        </p:nvSpPr>
        <p:spPr>
          <a:xfrm>
            <a:off x="3886200" y="4672584"/>
            <a:ext cx="7315200" cy="914400"/>
          </a:xfrm>
        </p:spPr>
        <p:txBody>
          <a:bodyPr rtlCol="0"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lvl1pPr>
              <a:defRPr/>
            </a:lvl1pPr>
          </a:lstStyle>
          <a:p>
            <a:fld id="{5FEF3376-8F27-4CDB-B493-3309B8BAFED2}" type="datetime1">
              <a:rPr lang="zh-CN" altLang="en-US" smtClean="0"/>
              <a:pPr/>
              <a:t>2022/4/8</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pPr/>
              <a:t>‹#›</a:t>
            </a:fld>
            <a:endParaRPr lang="zh-CN" altLang="en-US" noProof="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内容占位符 2"/>
          <p:cNvSpPr>
            <a:spLocks noGrp="1"/>
          </p:cNvSpPr>
          <p:nvPr>
            <p:ph sz="half" idx="1"/>
          </p:nvPr>
        </p:nvSpPr>
        <p:spPr>
          <a:xfrm>
            <a:off x="3867912" y="868680"/>
            <a:ext cx="3474720" cy="5120640"/>
          </a:xfrm>
        </p:spPr>
        <p:txBody>
          <a:bodyPr rtlCol="0"/>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内容占位符 3"/>
          <p:cNvSpPr>
            <a:spLocks noGrp="1"/>
          </p:cNvSpPr>
          <p:nvPr>
            <p:ph sz="half" idx="2"/>
          </p:nvPr>
        </p:nvSpPr>
        <p:spPr>
          <a:xfrm>
            <a:off x="7818120" y="868680"/>
            <a:ext cx="3474720" cy="5120640"/>
          </a:xfrm>
        </p:spPr>
        <p:txBody>
          <a:bodyPr rtlCol="0"/>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8" name="日期占位符 7"/>
          <p:cNvSpPr>
            <a:spLocks noGrp="1"/>
          </p:cNvSpPr>
          <p:nvPr>
            <p:ph type="dt" sz="half" idx="10"/>
          </p:nvPr>
        </p:nvSpPr>
        <p:spPr/>
        <p:txBody>
          <a:bodyPr rtlCol="0"/>
          <a:lstStyle>
            <a:lvl1pPr>
              <a:defRPr/>
            </a:lvl1pPr>
          </a:lstStyle>
          <a:p>
            <a:fld id="{59A3BCC3-33FB-4E2B-B3EE-E9E95B8A50B1}" type="datetime1">
              <a:rPr lang="zh-CN" altLang="en-US" smtClean="0"/>
              <a:pPr/>
              <a:t>2022/4/8</a:t>
            </a:fld>
            <a:endParaRPr lang="zh-CN" altLang="en-US" dirty="0"/>
          </a:p>
        </p:txBody>
      </p:sp>
      <p:sp>
        <p:nvSpPr>
          <p:cNvPr id="9" name="页脚占位符 8"/>
          <p:cNvSpPr>
            <a:spLocks noGrp="1"/>
          </p:cNvSpPr>
          <p:nvPr>
            <p:ph type="ftr" sz="quarter" idx="11"/>
          </p:nvPr>
        </p:nvSpPr>
        <p:spPr/>
        <p:txBody>
          <a:bodyPr rtlCol="0"/>
          <a:lstStyle/>
          <a:p>
            <a:pPr rtl="0"/>
            <a:endParaRPr lang="zh-CN" altLang="en-US" noProof="0" dirty="0"/>
          </a:p>
        </p:txBody>
      </p:sp>
      <p:sp>
        <p:nvSpPr>
          <p:cNvPr id="10" name="幻灯片编号占位符 9"/>
          <p:cNvSpPr>
            <a:spLocks noGrp="1"/>
          </p:cNvSpPr>
          <p:nvPr>
            <p:ph type="sldNum" sz="quarter" idx="12"/>
          </p:nvPr>
        </p:nvSpPr>
        <p:spPr/>
        <p:txBody>
          <a:bodyPr rtlCol="0"/>
          <a:lstStyle/>
          <a:p>
            <a:pPr rtl="0"/>
            <a:fld id="{4FAB73BC-B049-4115-A692-8D63A059BFB8}" type="slidenum">
              <a:rPr lang="en-US" altLang="zh-CN" noProof="0" smtClean="0"/>
              <a:pPr/>
              <a:t>‹#›</a:t>
            </a:fld>
            <a:endParaRPr lang="zh-CN" altLang="en-US"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标题 9"/>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文本占位符 2"/>
          <p:cNvSpPr>
            <a:spLocks noGrp="1"/>
          </p:cNvSpPr>
          <p:nvPr>
            <p:ph type="body" idx="1"/>
          </p:nvPr>
        </p:nvSpPr>
        <p:spPr>
          <a:xfrm>
            <a:off x="3867912" y="1023586"/>
            <a:ext cx="3474720" cy="807720"/>
          </a:xfrm>
        </p:spPr>
        <p:txBody>
          <a:bodyPr rtlCol="0"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4" name="内容占位符 3"/>
          <p:cNvSpPr>
            <a:spLocks noGrp="1"/>
          </p:cNvSpPr>
          <p:nvPr>
            <p:ph sz="half" idx="2"/>
          </p:nvPr>
        </p:nvSpPr>
        <p:spPr>
          <a:xfrm>
            <a:off x="3867912" y="1930936"/>
            <a:ext cx="3474720" cy="4023360"/>
          </a:xfrm>
        </p:spPr>
        <p:txBody>
          <a:bodyPr rtlCol="0"/>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5" name="文本占位符 4"/>
          <p:cNvSpPr>
            <a:spLocks noGrp="1"/>
          </p:cNvSpPr>
          <p:nvPr>
            <p:ph type="body" sz="quarter" idx="3"/>
          </p:nvPr>
        </p:nvSpPr>
        <p:spPr>
          <a:xfrm>
            <a:off x="7818463" y="1023586"/>
            <a:ext cx="3474720" cy="813171"/>
          </a:xfrm>
        </p:spPr>
        <p:txBody>
          <a:bodyPr rtlCol="0"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6" name="内容占位符 5"/>
          <p:cNvSpPr>
            <a:spLocks noGrp="1"/>
          </p:cNvSpPr>
          <p:nvPr>
            <p:ph sz="quarter" idx="4"/>
          </p:nvPr>
        </p:nvSpPr>
        <p:spPr>
          <a:xfrm>
            <a:off x="7818463" y="1930936"/>
            <a:ext cx="3474720" cy="4023360"/>
          </a:xfrm>
        </p:spPr>
        <p:txBody>
          <a:bodyPr rtlCol="0"/>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2" name="日期占位符 1"/>
          <p:cNvSpPr>
            <a:spLocks noGrp="1"/>
          </p:cNvSpPr>
          <p:nvPr>
            <p:ph type="dt" sz="half" idx="10"/>
          </p:nvPr>
        </p:nvSpPr>
        <p:spPr/>
        <p:txBody>
          <a:bodyPr rtlCol="0"/>
          <a:lstStyle>
            <a:lvl1pPr>
              <a:defRPr/>
            </a:lvl1pPr>
          </a:lstStyle>
          <a:p>
            <a:fld id="{36447F60-EC3B-4853-9226-B1C981F0233B}" type="datetime1">
              <a:rPr lang="zh-CN" altLang="en-US" smtClean="0"/>
              <a:pPr/>
              <a:t>2022/4/8</a:t>
            </a:fld>
            <a:endParaRPr lang="zh-CN" altLang="en-US" dirty="0"/>
          </a:p>
        </p:txBody>
      </p:sp>
      <p:sp>
        <p:nvSpPr>
          <p:cNvPr id="11" name="页脚占位符 10"/>
          <p:cNvSpPr>
            <a:spLocks noGrp="1"/>
          </p:cNvSpPr>
          <p:nvPr>
            <p:ph type="ftr" sz="quarter" idx="11"/>
          </p:nvPr>
        </p:nvSpPr>
        <p:spPr/>
        <p:txBody>
          <a:bodyPr rtlCol="0"/>
          <a:lstStyle/>
          <a:p>
            <a:pPr rtl="0"/>
            <a:endParaRPr lang="zh-CN" altLang="en-US" noProof="0" dirty="0"/>
          </a:p>
        </p:txBody>
      </p:sp>
      <p:sp>
        <p:nvSpPr>
          <p:cNvPr id="12" name="灯片编号占位符 11"/>
          <p:cNvSpPr>
            <a:spLocks noGrp="1"/>
          </p:cNvSpPr>
          <p:nvPr>
            <p:ph type="sldNum" sz="quarter" idx="12"/>
          </p:nvPr>
        </p:nvSpPr>
        <p:spPr/>
        <p:txBody>
          <a:bodyPr rtlCol="0"/>
          <a:lstStyle/>
          <a:p>
            <a:pPr rtl="0"/>
            <a:fld id="{4FAB73BC-B049-4115-A692-8D63A059BFB8}" type="slidenum">
              <a:rPr lang="en-US" altLang="zh-CN" noProof="0" smtClean="0"/>
              <a:pPr/>
              <a:t>‹#›</a:t>
            </a:fld>
            <a:endParaRPr lang="zh-CN" altLang="en-US"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标题 5"/>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2" name="日期占位符 1"/>
          <p:cNvSpPr>
            <a:spLocks noGrp="1"/>
          </p:cNvSpPr>
          <p:nvPr>
            <p:ph type="dt" sz="half" idx="10"/>
          </p:nvPr>
        </p:nvSpPr>
        <p:spPr/>
        <p:txBody>
          <a:bodyPr rtlCol="0"/>
          <a:lstStyle>
            <a:lvl1pPr>
              <a:defRPr/>
            </a:lvl1pPr>
          </a:lstStyle>
          <a:p>
            <a:fld id="{933F9395-4931-41AF-B1A6-241702A3B2D6}" type="datetime1">
              <a:rPr lang="zh-CN" altLang="en-US" smtClean="0"/>
              <a:pPr/>
              <a:t>2022/4/8</a:t>
            </a:fld>
            <a:endParaRPr lang="zh-CN" altLang="en-US" dirty="0"/>
          </a:p>
        </p:txBody>
      </p:sp>
      <p:sp>
        <p:nvSpPr>
          <p:cNvPr id="7" name="页脚占位符 6"/>
          <p:cNvSpPr>
            <a:spLocks noGrp="1"/>
          </p:cNvSpPr>
          <p:nvPr>
            <p:ph type="ftr" sz="quarter" idx="11"/>
          </p:nvPr>
        </p:nvSpPr>
        <p:spPr/>
        <p:txBody>
          <a:bodyPr rtlCol="0"/>
          <a:lstStyle/>
          <a:p>
            <a:pPr rtl="0"/>
            <a:endParaRPr lang="zh-CN" altLang="en-US" noProof="0" dirty="0"/>
          </a:p>
        </p:txBody>
      </p:sp>
      <p:sp>
        <p:nvSpPr>
          <p:cNvPr id="8" name="灯片编号占位符 7"/>
          <p:cNvSpPr>
            <a:spLocks noGrp="1"/>
          </p:cNvSpPr>
          <p:nvPr>
            <p:ph type="sldNum" sz="quarter" idx="12"/>
          </p:nvPr>
        </p:nvSpPr>
        <p:spPr/>
        <p:txBody>
          <a:bodyPr rtlCol="0"/>
          <a:lstStyle/>
          <a:p>
            <a:pPr rtl="0"/>
            <a:fld id="{4FAB73BC-B049-4115-A692-8D63A059BFB8}" type="slidenum">
              <a:rPr lang="en-US" altLang="zh-CN" noProof="0" smtClean="0"/>
              <a:pPr/>
              <a:t>‹#›</a:t>
            </a:fld>
            <a:endParaRPr lang="zh-CN" altLang="en-US"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日期占位符 4"/>
          <p:cNvSpPr>
            <a:spLocks noGrp="1"/>
          </p:cNvSpPr>
          <p:nvPr>
            <p:ph type="dt" sz="half" idx="10"/>
          </p:nvPr>
        </p:nvSpPr>
        <p:spPr/>
        <p:txBody>
          <a:bodyPr rtlCol="0"/>
          <a:lstStyle>
            <a:lvl1pPr>
              <a:defRPr/>
            </a:lvl1pPr>
          </a:lstStyle>
          <a:p>
            <a:fld id="{B0E5C222-72EC-4071-BF86-1F82B443D0A5}" type="datetime1">
              <a:rPr lang="zh-CN" altLang="en-US" smtClean="0"/>
              <a:pPr/>
              <a:t>2022/4/8</a:t>
            </a:fld>
            <a:endParaRPr lang="zh-CN" alt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4FAB73BC-B049-4115-A692-8D63A059BFB8}" type="slidenum">
              <a:rPr lang="en-US" altLang="zh-CN" noProof="0" smtClean="0"/>
              <a:pPr/>
              <a:t>‹#›</a:t>
            </a:fld>
            <a:endParaRPr lang="zh-CN" altLang="en-US" noProof="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带标题的内容">
    <p:spTree>
      <p:nvGrpSpPr>
        <p:cNvPr id="1" name=""/>
        <p:cNvGrpSpPr/>
        <p:nvPr/>
      </p:nvGrpSpPr>
      <p:grpSpPr>
        <a:xfrm>
          <a:off x="0" y="0"/>
          <a:ext cx="0" cy="0"/>
          <a:chOff x="0" y="0"/>
          <a:chExt cx="0" cy="0"/>
        </a:xfrm>
      </p:grpSpPr>
      <p:sp>
        <p:nvSpPr>
          <p:cNvPr id="2" name="标题 1"/>
          <p:cNvSpPr>
            <a:spLocks noGrp="1"/>
          </p:cNvSpPr>
          <p:nvPr>
            <p:ph type="title"/>
          </p:nvPr>
        </p:nvSpPr>
        <p:spPr>
          <a:xfrm>
            <a:off x="256032" y="1143000"/>
            <a:ext cx="2834640" cy="2377440"/>
          </a:xfrm>
        </p:spPr>
        <p:txBody>
          <a:bodyPr rtlCol="0" anchor="b">
            <a:normAutofit/>
          </a:bodyPr>
          <a:lstStyle>
            <a:lvl1pPr>
              <a:defRPr sz="3200" b="0" baseline="0"/>
            </a:lvl1pPr>
          </a:lstStyle>
          <a:p>
            <a:pPr rtl="0"/>
            <a:r>
              <a:rPr lang="zh-CN" altLang="en-US" noProof="0"/>
              <a:t>单击此处编辑母版标题样式</a:t>
            </a:r>
            <a:endParaRPr lang="zh-CN" altLang="en-US" noProof="0" dirty="0"/>
          </a:p>
        </p:txBody>
      </p:sp>
      <p:sp>
        <p:nvSpPr>
          <p:cNvPr id="3" name="内容占位符 2"/>
          <p:cNvSpPr>
            <a:spLocks noGrp="1"/>
          </p:cNvSpPr>
          <p:nvPr>
            <p:ph idx="1"/>
          </p:nvPr>
        </p:nvSpPr>
        <p:spPr>
          <a:xfrm>
            <a:off x="3867912" y="868680"/>
            <a:ext cx="7315200" cy="5120640"/>
          </a:xfrm>
        </p:spPr>
        <p:txBody>
          <a:bodyPr rtlCol="0"/>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文本占位符 3"/>
          <p:cNvSpPr>
            <a:spLocks noGrp="1"/>
          </p:cNvSpPr>
          <p:nvPr>
            <p:ph type="body" sz="half" idx="2"/>
          </p:nvPr>
        </p:nvSpPr>
        <p:spPr>
          <a:xfrm>
            <a:off x="256032" y="3494176"/>
            <a:ext cx="2834640" cy="2321990"/>
          </a:xfrm>
        </p:spPr>
        <p:txBody>
          <a:bodyPr rtlCol="0"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8" name="日期占位符 7"/>
          <p:cNvSpPr>
            <a:spLocks noGrp="1"/>
          </p:cNvSpPr>
          <p:nvPr>
            <p:ph type="dt" sz="half" idx="10"/>
          </p:nvPr>
        </p:nvSpPr>
        <p:spPr/>
        <p:txBody>
          <a:bodyPr rtlCol="0"/>
          <a:lstStyle>
            <a:lvl1pPr>
              <a:defRPr/>
            </a:lvl1pPr>
          </a:lstStyle>
          <a:p>
            <a:fld id="{D6EE6C65-D5DB-49B5-8D21-459C5109FB92}" type="datetime1">
              <a:rPr lang="zh-CN" altLang="en-US" smtClean="0"/>
              <a:pPr/>
              <a:t>2022/4/8</a:t>
            </a:fld>
            <a:endParaRPr lang="zh-CN" altLang="en-US" dirty="0"/>
          </a:p>
        </p:txBody>
      </p:sp>
      <p:sp>
        <p:nvSpPr>
          <p:cNvPr id="9" name="页脚占位符 8"/>
          <p:cNvSpPr>
            <a:spLocks noGrp="1"/>
          </p:cNvSpPr>
          <p:nvPr>
            <p:ph type="ftr" sz="quarter" idx="11"/>
          </p:nvPr>
        </p:nvSpPr>
        <p:spPr/>
        <p:txBody>
          <a:bodyPr rtlCol="0"/>
          <a:lstStyle/>
          <a:p>
            <a:pPr rtl="0"/>
            <a:endParaRPr lang="zh-CN" altLang="en-US" noProof="0" dirty="0"/>
          </a:p>
        </p:txBody>
      </p:sp>
      <p:sp>
        <p:nvSpPr>
          <p:cNvPr id="10" name="幻灯片编号占位符 9"/>
          <p:cNvSpPr>
            <a:spLocks noGrp="1"/>
          </p:cNvSpPr>
          <p:nvPr>
            <p:ph type="sldNum" sz="quarter" idx="12"/>
          </p:nvPr>
        </p:nvSpPr>
        <p:spPr/>
        <p:txBody>
          <a:bodyPr rtlCol="0"/>
          <a:lstStyle/>
          <a:p>
            <a:pPr rtl="0"/>
            <a:fld id="{4FAB73BC-B049-4115-A692-8D63A059BFB8}" type="slidenum">
              <a:rPr lang="en-US" altLang="zh-CN" noProof="0" smtClean="0"/>
              <a:pPr/>
              <a:t>‹#›</a:t>
            </a:fld>
            <a:endParaRPr lang="zh-CN" altLang="en-US"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带标题的图片">
    <p:spTree>
      <p:nvGrpSpPr>
        <p:cNvPr id="1" name=""/>
        <p:cNvGrpSpPr/>
        <p:nvPr/>
      </p:nvGrpSpPr>
      <p:grpSpPr>
        <a:xfrm>
          <a:off x="0" y="0"/>
          <a:ext cx="0" cy="0"/>
          <a:chOff x="0" y="0"/>
          <a:chExt cx="0" cy="0"/>
        </a:xfrm>
      </p:grpSpPr>
      <p:sp>
        <p:nvSpPr>
          <p:cNvPr id="2" name="标题 1"/>
          <p:cNvSpPr>
            <a:spLocks noGrp="1"/>
          </p:cNvSpPr>
          <p:nvPr>
            <p:ph type="title"/>
          </p:nvPr>
        </p:nvSpPr>
        <p:spPr>
          <a:xfrm>
            <a:off x="256032" y="1143000"/>
            <a:ext cx="2834640" cy="2377440"/>
          </a:xfrm>
        </p:spPr>
        <p:txBody>
          <a:bodyPr rtlCol="0" anchor="b">
            <a:normAutofit/>
          </a:bodyPr>
          <a:lstStyle>
            <a:lvl1pPr>
              <a:defRPr sz="3200" b="0"/>
            </a:lvl1pPr>
          </a:lstStyle>
          <a:p>
            <a:pPr rtl="0"/>
            <a:r>
              <a:rPr lang="zh-CN" altLang="en-US" noProof="0"/>
              <a:t>单击此处编辑母版标题样式</a:t>
            </a:r>
            <a:endParaRPr lang="zh-CN" altLang="en-US" noProof="0" dirty="0"/>
          </a:p>
        </p:txBody>
      </p:sp>
      <p:sp>
        <p:nvSpPr>
          <p:cNvPr id="3" name="图片占位符 2"/>
          <p:cNvSpPr>
            <a:spLocks noGrp="1" noChangeAspect="1"/>
          </p:cNvSpPr>
          <p:nvPr>
            <p:ph type="pic" idx="1"/>
          </p:nvPr>
        </p:nvSpPr>
        <p:spPr>
          <a:xfrm>
            <a:off x="3570644" y="767419"/>
            <a:ext cx="8115230" cy="5330952"/>
          </a:xfrm>
          <a:solidFill>
            <a:schemeClr val="bg1">
              <a:lumMod val="75000"/>
            </a:schemeClr>
          </a:solidFill>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CN" altLang="en-US" noProof="0"/>
              <a:t>单击图标添加图片</a:t>
            </a:r>
            <a:endParaRPr lang="zh-CN" altLang="en-US" noProof="0" dirty="0"/>
          </a:p>
        </p:txBody>
      </p:sp>
      <p:sp>
        <p:nvSpPr>
          <p:cNvPr id="4" name="文本占位符 3"/>
          <p:cNvSpPr>
            <a:spLocks noGrp="1"/>
          </p:cNvSpPr>
          <p:nvPr>
            <p:ph type="body" sz="half" idx="2"/>
          </p:nvPr>
        </p:nvSpPr>
        <p:spPr>
          <a:xfrm>
            <a:off x="256032" y="3493008"/>
            <a:ext cx="2834640" cy="2322576"/>
          </a:xfrm>
        </p:spPr>
        <p:txBody>
          <a:bodyPr rtlCol="0"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8" name="日期占位符 7"/>
          <p:cNvSpPr>
            <a:spLocks noGrp="1"/>
          </p:cNvSpPr>
          <p:nvPr>
            <p:ph type="dt" sz="half" idx="10"/>
          </p:nvPr>
        </p:nvSpPr>
        <p:spPr/>
        <p:txBody>
          <a:bodyPr rtlCol="0"/>
          <a:lstStyle>
            <a:lvl1pPr>
              <a:defRPr/>
            </a:lvl1pPr>
          </a:lstStyle>
          <a:p>
            <a:fld id="{36F4ABC3-892A-4449-B4C2-EF397C6207A8}" type="datetime1">
              <a:rPr lang="zh-CN" altLang="en-US" smtClean="0"/>
              <a:pPr/>
              <a:t>2022/4/8</a:t>
            </a:fld>
            <a:endParaRPr lang="zh-CN" altLang="en-US" dirty="0"/>
          </a:p>
        </p:txBody>
      </p:sp>
      <p:sp>
        <p:nvSpPr>
          <p:cNvPr id="9" name="页脚占位符 8"/>
          <p:cNvSpPr>
            <a:spLocks noGrp="1"/>
          </p:cNvSpPr>
          <p:nvPr>
            <p:ph type="ftr" sz="quarter" idx="11"/>
          </p:nvPr>
        </p:nvSpPr>
        <p:spPr>
          <a:xfrm>
            <a:off x="3499101" y="6356350"/>
            <a:ext cx="5911517" cy="365125"/>
          </a:xfrm>
        </p:spPr>
        <p:txBody>
          <a:bodyPr rtlCol="0"/>
          <a:lstStyle/>
          <a:p>
            <a:pPr rtl="0"/>
            <a:endParaRPr lang="zh-CN" altLang="en-US" noProof="0" dirty="0"/>
          </a:p>
        </p:txBody>
      </p:sp>
      <p:sp>
        <p:nvSpPr>
          <p:cNvPr id="10" name="灯片编号占位符 9"/>
          <p:cNvSpPr>
            <a:spLocks noGrp="1"/>
          </p:cNvSpPr>
          <p:nvPr>
            <p:ph type="sldNum" sz="quarter" idx="12"/>
          </p:nvPr>
        </p:nvSpPr>
        <p:spPr/>
        <p:txBody>
          <a:bodyPr rtlCol="0"/>
          <a:lstStyle/>
          <a:p>
            <a:pPr rtl="0"/>
            <a:fld id="{4FAB73BC-B049-4115-A692-8D63A059BFB8}" type="slidenum">
              <a:rPr lang="en-US" altLang="zh-CN" noProof="0" smtClean="0"/>
              <a:pPr/>
              <a:t>‹#›</a:t>
            </a:fld>
            <a:endParaRPr lang="zh-CN" altLang="en-US" noProof="0"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长方形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占位符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pPr rtl="0"/>
            <a:r>
              <a:rPr lang="zh-CN" altLang="en-US" noProof="0" dirty="0"/>
              <a:t>单击此处编辑母版标题样式</a:t>
            </a:r>
          </a:p>
        </p:txBody>
      </p:sp>
      <p:sp>
        <p:nvSpPr>
          <p:cNvPr id="38" name="矩形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文本占位符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4" name="日期占位符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latin typeface="Microsoft YaHei UI" panose="020B0503020204020204" pitchFamily="34" charset="-122"/>
                <a:ea typeface="Microsoft YaHei UI" panose="020B0503020204020204" pitchFamily="34" charset="-122"/>
              </a:defRPr>
            </a:lvl1pPr>
          </a:lstStyle>
          <a:p>
            <a:fld id="{317FC89F-616D-4972-9929-9F814FA1F591}" type="datetime1">
              <a:rPr lang="zh-CN" altLang="en-US" smtClean="0"/>
              <a:pPr/>
              <a:t>2022/4/8</a:t>
            </a:fld>
            <a:endParaRPr lang="zh-CN" altLang="en-US" dirty="0"/>
          </a:p>
        </p:txBody>
      </p:sp>
      <p:sp>
        <p:nvSpPr>
          <p:cNvPr id="5" name="页脚占位符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latin typeface="Microsoft YaHei UI" panose="020B0503020204020204" pitchFamily="34" charset="-122"/>
                <a:ea typeface="Microsoft YaHei UI" panose="020B0503020204020204" pitchFamily="34" charset="-122"/>
              </a:defRPr>
            </a:lvl1pPr>
          </a:lstStyle>
          <a:p>
            <a:endParaRPr lang="zh-CN" altLang="en-US" noProof="0" dirty="0"/>
          </a:p>
        </p:txBody>
      </p:sp>
      <p:sp>
        <p:nvSpPr>
          <p:cNvPr id="6" name="灯片编号占位符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latin typeface="Microsoft YaHei UI" panose="020B0503020204020204" pitchFamily="34" charset="-122"/>
                <a:ea typeface="Microsoft YaHei UI" panose="020B0503020204020204" pitchFamily="34" charset="-122"/>
              </a:defRPr>
            </a:lvl1pPr>
          </a:lstStyle>
          <a:p>
            <a:fld id="{4FAB73BC-B049-4115-A692-8D63A059BFB8}" type="slidenum">
              <a:rPr lang="en-US" altLang="zh-CN" noProof="0" smtClean="0"/>
              <a:pPr/>
              <a:t>‹#›</a:t>
            </a:fld>
            <a:endParaRPr lang="zh-CN" altLang="en-US" noProof="0"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icrosoft YaHei UI" panose="020B0503020204020204" pitchFamily="34" charset="-122"/>
          <a:ea typeface="Microsoft YaHei UI" panose="020B0503020204020204" pitchFamily="34" charset="-122"/>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icrosoft YaHei UI" panose="020B0503020204020204" pitchFamily="34" charset="-122"/>
          <a:ea typeface="Microsoft YaHei UI" panose="020B0503020204020204" pitchFamily="34" charset="-122"/>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icrosoft YaHei UI" panose="020B0503020204020204" pitchFamily="34" charset="-122"/>
          <a:ea typeface="Microsoft YaHei UI" panose="020B0503020204020204" pitchFamily="34" charset="-122"/>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icrosoft YaHei UI" panose="020B0503020204020204" pitchFamily="34" charset="-122"/>
          <a:ea typeface="Microsoft YaHei UI" panose="020B0503020204020204" pitchFamily="34" charset="-122"/>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icrosoft YaHei UI" panose="020B0503020204020204" pitchFamily="34" charset="-122"/>
          <a:ea typeface="Microsoft YaHei UI" panose="020B0503020204020204" pitchFamily="34" charset="-122"/>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customXml" Target="../ink/ink121.xml"/><Relationship Id="rId13" Type="http://schemas.openxmlformats.org/officeDocument/2006/relationships/image" Target="../media/image48.png"/><Relationship Id="rId3" Type="http://schemas.openxmlformats.org/officeDocument/2006/relationships/image" Target="../media/image43.svg"/><Relationship Id="rId7" Type="http://schemas.openxmlformats.org/officeDocument/2006/relationships/image" Target="../media/image45.png"/><Relationship Id="rId12" Type="http://schemas.openxmlformats.org/officeDocument/2006/relationships/customXml" Target="../ink/ink123.xml"/><Relationship Id="rId2" Type="http://schemas.openxmlformats.org/officeDocument/2006/relationships/image" Target="../media/image42.png"/><Relationship Id="rId1" Type="http://schemas.openxmlformats.org/officeDocument/2006/relationships/slideLayout" Target="../slideLayouts/slideLayout7.xml"/><Relationship Id="rId6" Type="http://schemas.openxmlformats.org/officeDocument/2006/relationships/customXml" Target="../ink/ink120.xml"/><Relationship Id="rId11" Type="http://schemas.openxmlformats.org/officeDocument/2006/relationships/image" Target="../media/image47.png"/><Relationship Id="rId5" Type="http://schemas.openxmlformats.org/officeDocument/2006/relationships/image" Target="../media/image44.svg"/><Relationship Id="rId15" Type="http://schemas.openxmlformats.org/officeDocument/2006/relationships/image" Target="../media/image49.png"/><Relationship Id="rId10" Type="http://schemas.openxmlformats.org/officeDocument/2006/relationships/customXml" Target="../ink/ink122.xml"/><Relationship Id="rId4" Type="http://schemas.openxmlformats.org/officeDocument/2006/relationships/image" Target="../media/image22.png"/><Relationship Id="rId9" Type="http://schemas.openxmlformats.org/officeDocument/2006/relationships/image" Target="../media/image46.png"/><Relationship Id="rId14" Type="http://schemas.openxmlformats.org/officeDocument/2006/relationships/customXml" Target="../ink/ink12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6.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26" Type="http://schemas.openxmlformats.org/officeDocument/2006/relationships/customXml" Target="../ink/ink17.xml"/><Relationship Id="rId21" Type="http://schemas.openxmlformats.org/officeDocument/2006/relationships/customXml" Target="../ink/ink12.xml"/><Relationship Id="rId42" Type="http://schemas.openxmlformats.org/officeDocument/2006/relationships/customXml" Target="../ink/ink33.xml"/><Relationship Id="rId47" Type="http://schemas.openxmlformats.org/officeDocument/2006/relationships/customXml" Target="../ink/ink38.xml"/><Relationship Id="rId63" Type="http://schemas.openxmlformats.org/officeDocument/2006/relationships/customXml" Target="../ink/ink53.xml"/><Relationship Id="rId68" Type="http://schemas.openxmlformats.org/officeDocument/2006/relationships/customXml" Target="../ink/ink58.xml"/><Relationship Id="rId84" Type="http://schemas.openxmlformats.org/officeDocument/2006/relationships/customXml" Target="../ink/ink70.xml"/><Relationship Id="rId89" Type="http://schemas.openxmlformats.org/officeDocument/2006/relationships/customXml" Target="../ink/ink73.xml"/><Relationship Id="rId112" Type="http://schemas.openxmlformats.org/officeDocument/2006/relationships/image" Target="../media/image21.png"/><Relationship Id="rId16" Type="http://schemas.openxmlformats.org/officeDocument/2006/relationships/customXml" Target="../ink/ink7.xml"/><Relationship Id="rId107" Type="http://schemas.openxmlformats.org/officeDocument/2006/relationships/customXml" Target="../ink/ink91.xml"/><Relationship Id="rId11" Type="http://schemas.openxmlformats.org/officeDocument/2006/relationships/image" Target="../media/image10.png"/><Relationship Id="rId32" Type="http://schemas.openxmlformats.org/officeDocument/2006/relationships/customXml" Target="../ink/ink23.xml"/><Relationship Id="rId37" Type="http://schemas.openxmlformats.org/officeDocument/2006/relationships/customXml" Target="../ink/ink28.xml"/><Relationship Id="rId53" Type="http://schemas.openxmlformats.org/officeDocument/2006/relationships/customXml" Target="../ink/ink44.xml"/><Relationship Id="rId58" Type="http://schemas.openxmlformats.org/officeDocument/2006/relationships/customXml" Target="../ink/ink48.xml"/><Relationship Id="rId74" Type="http://schemas.openxmlformats.org/officeDocument/2006/relationships/customXml" Target="../ink/ink63.xml"/><Relationship Id="rId79" Type="http://schemas.openxmlformats.org/officeDocument/2006/relationships/customXml" Target="../ink/ink67.xml"/><Relationship Id="rId102" Type="http://schemas.openxmlformats.org/officeDocument/2006/relationships/customXml" Target="../ink/ink86.xml"/><Relationship Id="rId5" Type="http://schemas.openxmlformats.org/officeDocument/2006/relationships/image" Target="../media/image7.png"/><Relationship Id="rId90" Type="http://schemas.openxmlformats.org/officeDocument/2006/relationships/customXml" Target="../ink/ink74.xml"/><Relationship Id="rId95" Type="http://schemas.openxmlformats.org/officeDocument/2006/relationships/customXml" Target="../ink/ink79.xml"/><Relationship Id="rId22" Type="http://schemas.openxmlformats.org/officeDocument/2006/relationships/customXml" Target="../ink/ink13.xml"/><Relationship Id="rId27" Type="http://schemas.openxmlformats.org/officeDocument/2006/relationships/customXml" Target="../ink/ink18.xml"/><Relationship Id="rId43" Type="http://schemas.openxmlformats.org/officeDocument/2006/relationships/customXml" Target="../ink/ink34.xml"/><Relationship Id="rId48" Type="http://schemas.openxmlformats.org/officeDocument/2006/relationships/customXml" Target="../ink/ink39.xml"/><Relationship Id="rId64" Type="http://schemas.openxmlformats.org/officeDocument/2006/relationships/customXml" Target="../ink/ink54.xml"/><Relationship Id="rId69" Type="http://schemas.openxmlformats.org/officeDocument/2006/relationships/customXml" Target="../ink/ink59.xml"/><Relationship Id="rId80" Type="http://schemas.openxmlformats.org/officeDocument/2006/relationships/customXml" Target="../ink/ink68.xml"/><Relationship Id="rId85" Type="http://schemas.openxmlformats.org/officeDocument/2006/relationships/customXml" Target="../ink/ink71.xml"/><Relationship Id="rId12" Type="http://schemas.openxmlformats.org/officeDocument/2006/relationships/customXml" Target="../ink/ink5.xml"/><Relationship Id="rId17" Type="http://schemas.openxmlformats.org/officeDocument/2006/relationships/customXml" Target="../ink/ink8.xml"/><Relationship Id="rId33" Type="http://schemas.openxmlformats.org/officeDocument/2006/relationships/customXml" Target="../ink/ink24.xml"/><Relationship Id="rId38" Type="http://schemas.openxmlformats.org/officeDocument/2006/relationships/customXml" Target="../ink/ink29.xml"/><Relationship Id="rId59" Type="http://schemas.openxmlformats.org/officeDocument/2006/relationships/customXml" Target="../ink/ink49.xml"/><Relationship Id="rId103" Type="http://schemas.openxmlformats.org/officeDocument/2006/relationships/customXml" Target="../ink/ink87.xml"/><Relationship Id="rId108" Type="http://schemas.openxmlformats.org/officeDocument/2006/relationships/customXml" Target="../ink/ink92.xml"/><Relationship Id="rId54" Type="http://schemas.openxmlformats.org/officeDocument/2006/relationships/image" Target="../media/image13.png"/><Relationship Id="rId70" Type="http://schemas.openxmlformats.org/officeDocument/2006/relationships/customXml" Target="../ink/ink60.xml"/><Relationship Id="rId75" Type="http://schemas.openxmlformats.org/officeDocument/2006/relationships/image" Target="../media/image15.png"/><Relationship Id="rId91" Type="http://schemas.openxmlformats.org/officeDocument/2006/relationships/customXml" Target="../ink/ink75.xml"/><Relationship Id="rId96" Type="http://schemas.openxmlformats.org/officeDocument/2006/relationships/customXml" Target="../ink/ink80.xml"/><Relationship Id="rId1" Type="http://schemas.openxmlformats.org/officeDocument/2006/relationships/slideLayout" Target="../slideLayouts/slideLayout7.xml"/><Relationship Id="rId6" Type="http://schemas.openxmlformats.org/officeDocument/2006/relationships/customXml" Target="../ink/ink2.xml"/><Relationship Id="rId15" Type="http://schemas.openxmlformats.org/officeDocument/2006/relationships/image" Target="../media/image12.png"/><Relationship Id="rId23" Type="http://schemas.openxmlformats.org/officeDocument/2006/relationships/customXml" Target="../ink/ink14.xml"/><Relationship Id="rId28" Type="http://schemas.openxmlformats.org/officeDocument/2006/relationships/customXml" Target="../ink/ink19.xml"/><Relationship Id="rId36" Type="http://schemas.openxmlformats.org/officeDocument/2006/relationships/customXml" Target="../ink/ink27.xml"/><Relationship Id="rId49" Type="http://schemas.openxmlformats.org/officeDocument/2006/relationships/customXml" Target="../ink/ink40.xml"/><Relationship Id="rId57" Type="http://schemas.openxmlformats.org/officeDocument/2006/relationships/customXml" Target="../ink/ink47.xml"/><Relationship Id="rId106" Type="http://schemas.openxmlformats.org/officeDocument/2006/relationships/customXml" Target="../ink/ink90.xml"/><Relationship Id="rId10" Type="http://schemas.openxmlformats.org/officeDocument/2006/relationships/customXml" Target="../ink/ink4.xml"/><Relationship Id="rId31" Type="http://schemas.openxmlformats.org/officeDocument/2006/relationships/customXml" Target="../ink/ink22.xml"/><Relationship Id="rId44" Type="http://schemas.openxmlformats.org/officeDocument/2006/relationships/customXml" Target="../ink/ink35.xml"/><Relationship Id="rId52" Type="http://schemas.openxmlformats.org/officeDocument/2006/relationships/customXml" Target="../ink/ink43.xml"/><Relationship Id="rId60" Type="http://schemas.openxmlformats.org/officeDocument/2006/relationships/customXml" Target="../ink/ink50.xml"/><Relationship Id="rId65" Type="http://schemas.openxmlformats.org/officeDocument/2006/relationships/customXml" Target="../ink/ink55.xml"/><Relationship Id="rId73" Type="http://schemas.openxmlformats.org/officeDocument/2006/relationships/customXml" Target="../ink/ink62.xml"/><Relationship Id="rId78" Type="http://schemas.openxmlformats.org/officeDocument/2006/relationships/customXml" Target="../ink/ink66.xml"/><Relationship Id="rId81" Type="http://schemas.openxmlformats.org/officeDocument/2006/relationships/image" Target="../media/image16.png"/><Relationship Id="rId86" Type="http://schemas.openxmlformats.org/officeDocument/2006/relationships/image" Target="../media/image18.png"/><Relationship Id="rId94" Type="http://schemas.openxmlformats.org/officeDocument/2006/relationships/customXml" Target="../ink/ink78.xml"/><Relationship Id="rId99" Type="http://schemas.openxmlformats.org/officeDocument/2006/relationships/customXml" Target="../ink/ink83.xml"/><Relationship Id="rId101" Type="http://schemas.openxmlformats.org/officeDocument/2006/relationships/customXml" Target="../ink/ink85.xml"/><Relationship Id="rId4" Type="http://schemas.openxmlformats.org/officeDocument/2006/relationships/customXml" Target="../ink/ink1.xml"/><Relationship Id="rId9" Type="http://schemas.openxmlformats.org/officeDocument/2006/relationships/image" Target="../media/image9.png"/><Relationship Id="rId13" Type="http://schemas.openxmlformats.org/officeDocument/2006/relationships/image" Target="../media/image11.png"/><Relationship Id="rId18" Type="http://schemas.openxmlformats.org/officeDocument/2006/relationships/customXml" Target="../ink/ink9.xml"/><Relationship Id="rId39" Type="http://schemas.openxmlformats.org/officeDocument/2006/relationships/customXml" Target="../ink/ink30.xml"/><Relationship Id="rId109" Type="http://schemas.openxmlformats.org/officeDocument/2006/relationships/customXml" Target="../ink/ink93.xml"/><Relationship Id="rId34" Type="http://schemas.openxmlformats.org/officeDocument/2006/relationships/customXml" Target="../ink/ink25.xml"/><Relationship Id="rId50" Type="http://schemas.openxmlformats.org/officeDocument/2006/relationships/customXml" Target="../ink/ink41.xml"/><Relationship Id="rId55" Type="http://schemas.openxmlformats.org/officeDocument/2006/relationships/customXml" Target="../ink/ink45.xml"/><Relationship Id="rId76" Type="http://schemas.openxmlformats.org/officeDocument/2006/relationships/customXml" Target="../ink/ink64.xml"/><Relationship Id="rId97" Type="http://schemas.openxmlformats.org/officeDocument/2006/relationships/customXml" Target="../ink/ink81.xml"/><Relationship Id="rId104" Type="http://schemas.openxmlformats.org/officeDocument/2006/relationships/customXml" Target="../ink/ink88.xml"/><Relationship Id="rId7" Type="http://schemas.openxmlformats.org/officeDocument/2006/relationships/image" Target="../media/image8.png"/><Relationship Id="rId71" Type="http://schemas.openxmlformats.org/officeDocument/2006/relationships/image" Target="../media/image14.png"/><Relationship Id="rId92" Type="http://schemas.openxmlformats.org/officeDocument/2006/relationships/customXml" Target="../ink/ink76.xml"/><Relationship Id="rId2" Type="http://schemas.openxmlformats.org/officeDocument/2006/relationships/image" Target="../media/image5.png"/><Relationship Id="rId29" Type="http://schemas.openxmlformats.org/officeDocument/2006/relationships/customXml" Target="../ink/ink20.xml"/><Relationship Id="rId24" Type="http://schemas.openxmlformats.org/officeDocument/2006/relationships/customXml" Target="../ink/ink15.xml"/><Relationship Id="rId40" Type="http://schemas.openxmlformats.org/officeDocument/2006/relationships/customXml" Target="../ink/ink31.xml"/><Relationship Id="rId45" Type="http://schemas.openxmlformats.org/officeDocument/2006/relationships/customXml" Target="../ink/ink36.xml"/><Relationship Id="rId66" Type="http://schemas.openxmlformats.org/officeDocument/2006/relationships/customXml" Target="../ink/ink56.xml"/><Relationship Id="rId87" Type="http://schemas.openxmlformats.org/officeDocument/2006/relationships/customXml" Target="../ink/ink72.xml"/><Relationship Id="rId110" Type="http://schemas.openxmlformats.org/officeDocument/2006/relationships/customXml" Target="../ink/ink94.xml"/><Relationship Id="rId61" Type="http://schemas.openxmlformats.org/officeDocument/2006/relationships/customXml" Target="../ink/ink51.xml"/><Relationship Id="rId82" Type="http://schemas.openxmlformats.org/officeDocument/2006/relationships/customXml" Target="../ink/ink69.xml"/><Relationship Id="rId19" Type="http://schemas.openxmlformats.org/officeDocument/2006/relationships/customXml" Target="../ink/ink10.xml"/><Relationship Id="rId14" Type="http://schemas.openxmlformats.org/officeDocument/2006/relationships/customXml" Target="../ink/ink6.xml"/><Relationship Id="rId30" Type="http://schemas.openxmlformats.org/officeDocument/2006/relationships/customXml" Target="../ink/ink21.xml"/><Relationship Id="rId35" Type="http://schemas.openxmlformats.org/officeDocument/2006/relationships/customXml" Target="../ink/ink26.xml"/><Relationship Id="rId56" Type="http://schemas.openxmlformats.org/officeDocument/2006/relationships/customXml" Target="../ink/ink46.xml"/><Relationship Id="rId77" Type="http://schemas.openxmlformats.org/officeDocument/2006/relationships/customXml" Target="../ink/ink65.xml"/><Relationship Id="rId100" Type="http://schemas.openxmlformats.org/officeDocument/2006/relationships/customXml" Target="../ink/ink84.xml"/><Relationship Id="rId105" Type="http://schemas.openxmlformats.org/officeDocument/2006/relationships/customXml" Target="../ink/ink89.xml"/><Relationship Id="rId8" Type="http://schemas.openxmlformats.org/officeDocument/2006/relationships/customXml" Target="../ink/ink3.xml"/><Relationship Id="rId51" Type="http://schemas.openxmlformats.org/officeDocument/2006/relationships/customXml" Target="../ink/ink42.xml"/><Relationship Id="rId72" Type="http://schemas.openxmlformats.org/officeDocument/2006/relationships/customXml" Target="../ink/ink61.xml"/><Relationship Id="rId93" Type="http://schemas.openxmlformats.org/officeDocument/2006/relationships/customXml" Target="../ink/ink77.xml"/><Relationship Id="rId98" Type="http://schemas.openxmlformats.org/officeDocument/2006/relationships/customXml" Target="../ink/ink82.xml"/><Relationship Id="rId3" Type="http://schemas.openxmlformats.org/officeDocument/2006/relationships/image" Target="../media/image6.svg"/><Relationship Id="rId25" Type="http://schemas.openxmlformats.org/officeDocument/2006/relationships/customXml" Target="../ink/ink16.xml"/><Relationship Id="rId46" Type="http://schemas.openxmlformats.org/officeDocument/2006/relationships/customXml" Target="../ink/ink37.xml"/><Relationship Id="rId67" Type="http://schemas.openxmlformats.org/officeDocument/2006/relationships/customXml" Target="../ink/ink57.xml"/><Relationship Id="rId20" Type="http://schemas.openxmlformats.org/officeDocument/2006/relationships/customXml" Target="../ink/ink11.xml"/><Relationship Id="rId41" Type="http://schemas.openxmlformats.org/officeDocument/2006/relationships/customXml" Target="../ink/ink32.xml"/><Relationship Id="rId62" Type="http://schemas.openxmlformats.org/officeDocument/2006/relationships/customXml" Target="../ink/ink52.xml"/><Relationship Id="rId83" Type="http://schemas.openxmlformats.org/officeDocument/2006/relationships/image" Target="../media/image17.png"/><Relationship Id="rId88" Type="http://schemas.openxmlformats.org/officeDocument/2006/relationships/image" Target="../media/image19.png"/><Relationship Id="rId111" Type="http://schemas.openxmlformats.org/officeDocument/2006/relationships/image" Target="../media/image20.png"/></Relationships>
</file>

<file path=ppt/slides/_rels/slide4.xml.rels><?xml version="1.0" encoding="UTF-8" standalone="yes"?>
<Relationships xmlns="http://schemas.openxmlformats.org/package/2006/relationships"><Relationship Id="rId13" Type="http://schemas.openxmlformats.org/officeDocument/2006/relationships/customXml" Target="../ink/ink100.xml"/><Relationship Id="rId18" Type="http://schemas.openxmlformats.org/officeDocument/2006/relationships/customXml" Target="../ink/ink105.xml"/><Relationship Id="rId26" Type="http://schemas.openxmlformats.org/officeDocument/2006/relationships/customXml" Target="../ink/ink112.xml"/><Relationship Id="rId3" Type="http://schemas.openxmlformats.org/officeDocument/2006/relationships/image" Target="../media/image23.svg"/><Relationship Id="rId21" Type="http://schemas.openxmlformats.org/officeDocument/2006/relationships/customXml" Target="../ink/ink108.xml"/><Relationship Id="rId34" Type="http://schemas.openxmlformats.org/officeDocument/2006/relationships/image" Target="../media/image27.png"/><Relationship Id="rId7" Type="http://schemas.openxmlformats.org/officeDocument/2006/relationships/image" Target="../media/image240.png"/><Relationship Id="rId12" Type="http://schemas.openxmlformats.org/officeDocument/2006/relationships/customXml" Target="../ink/ink99.xml"/><Relationship Id="rId17" Type="http://schemas.openxmlformats.org/officeDocument/2006/relationships/customXml" Target="../ink/ink104.xml"/><Relationship Id="rId25" Type="http://schemas.openxmlformats.org/officeDocument/2006/relationships/image" Target="../media/image26.png"/><Relationship Id="rId33" Type="http://schemas.openxmlformats.org/officeDocument/2006/relationships/customXml" Target="../ink/ink119.xml"/><Relationship Id="rId2" Type="http://schemas.openxmlformats.org/officeDocument/2006/relationships/image" Target="../media/image22.png"/><Relationship Id="rId16" Type="http://schemas.openxmlformats.org/officeDocument/2006/relationships/customXml" Target="../ink/ink103.xml"/><Relationship Id="rId20" Type="http://schemas.openxmlformats.org/officeDocument/2006/relationships/customXml" Target="../ink/ink107.xml"/><Relationship Id="rId29" Type="http://schemas.openxmlformats.org/officeDocument/2006/relationships/customXml" Target="../ink/ink115.xml"/><Relationship Id="rId1" Type="http://schemas.openxmlformats.org/officeDocument/2006/relationships/slideLayout" Target="../slideLayouts/slideLayout7.xml"/><Relationship Id="rId6" Type="http://schemas.openxmlformats.org/officeDocument/2006/relationships/customXml" Target="../ink/ink95.xml"/><Relationship Id="rId11" Type="http://schemas.openxmlformats.org/officeDocument/2006/relationships/customXml" Target="../ink/ink98.xml"/><Relationship Id="rId24" Type="http://schemas.openxmlformats.org/officeDocument/2006/relationships/customXml" Target="../ink/ink111.xml"/><Relationship Id="rId32" Type="http://schemas.openxmlformats.org/officeDocument/2006/relationships/customXml" Target="../ink/ink118.xml"/><Relationship Id="rId5" Type="http://schemas.openxmlformats.org/officeDocument/2006/relationships/image" Target="../media/image25.svg"/><Relationship Id="rId15" Type="http://schemas.openxmlformats.org/officeDocument/2006/relationships/customXml" Target="../ink/ink102.xml"/><Relationship Id="rId23" Type="http://schemas.openxmlformats.org/officeDocument/2006/relationships/customXml" Target="../ink/ink110.xml"/><Relationship Id="rId28" Type="http://schemas.openxmlformats.org/officeDocument/2006/relationships/customXml" Target="../ink/ink114.xml"/><Relationship Id="rId36" Type="http://schemas.openxmlformats.org/officeDocument/2006/relationships/image" Target="../media/image29.png"/><Relationship Id="rId10" Type="http://schemas.openxmlformats.org/officeDocument/2006/relationships/customXml" Target="../ink/ink97.xml"/><Relationship Id="rId19" Type="http://schemas.openxmlformats.org/officeDocument/2006/relationships/customXml" Target="../ink/ink106.xml"/><Relationship Id="rId31" Type="http://schemas.openxmlformats.org/officeDocument/2006/relationships/customXml" Target="../ink/ink117.xml"/><Relationship Id="rId4" Type="http://schemas.openxmlformats.org/officeDocument/2006/relationships/image" Target="../media/image24.png"/><Relationship Id="rId9" Type="http://schemas.openxmlformats.org/officeDocument/2006/relationships/image" Target="../media/image25.png"/><Relationship Id="rId14" Type="http://schemas.openxmlformats.org/officeDocument/2006/relationships/customXml" Target="../ink/ink101.xml"/><Relationship Id="rId22" Type="http://schemas.openxmlformats.org/officeDocument/2006/relationships/customXml" Target="../ink/ink109.xml"/><Relationship Id="rId27" Type="http://schemas.openxmlformats.org/officeDocument/2006/relationships/customXml" Target="../ink/ink113.xml"/><Relationship Id="rId30" Type="http://schemas.openxmlformats.org/officeDocument/2006/relationships/customXml" Target="../ink/ink116.xml"/><Relationship Id="rId35" Type="http://schemas.openxmlformats.org/officeDocument/2006/relationships/image" Target="../media/image28.svg"/><Relationship Id="rId8" Type="http://schemas.openxmlformats.org/officeDocument/2006/relationships/customXml" Target="../ink/ink96.xml"/></Relationships>
</file>

<file path=ppt/slides/_rels/slide5.xml.rels><?xml version="1.0" encoding="UTF-8" standalone="yes"?>
<Relationships xmlns="http://schemas.openxmlformats.org/package/2006/relationships"><Relationship Id="rId8" Type="http://schemas.openxmlformats.org/officeDocument/2006/relationships/image" Target="../media/image36.png"/><Relationship Id="rId13" Type="http://schemas.openxmlformats.org/officeDocument/2006/relationships/image" Target="../media/image41.svg"/><Relationship Id="rId3" Type="http://schemas.openxmlformats.org/officeDocument/2006/relationships/image" Target="../media/image31.svg"/><Relationship Id="rId7" Type="http://schemas.openxmlformats.org/officeDocument/2006/relationships/image" Target="../media/image35.svg"/><Relationship Id="rId12" Type="http://schemas.openxmlformats.org/officeDocument/2006/relationships/image" Target="../media/image40.png"/><Relationship Id="rId2"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34.png"/><Relationship Id="rId11" Type="http://schemas.openxmlformats.org/officeDocument/2006/relationships/image" Target="../media/image39.svg"/><Relationship Id="rId5" Type="http://schemas.openxmlformats.org/officeDocument/2006/relationships/image" Target="../media/image33.svg"/><Relationship Id="rId10" Type="http://schemas.openxmlformats.org/officeDocument/2006/relationships/image" Target="../media/image38.png"/><Relationship Id="rId4" Type="http://schemas.openxmlformats.org/officeDocument/2006/relationships/image" Target="../media/image32.png"/><Relationship Id="rId9" Type="http://schemas.openxmlformats.org/officeDocument/2006/relationships/image" Target="../media/image37.svg"/></Relationships>
</file>

<file path=ppt/slides/_rels/slide6.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长方形 18">
            <a:extLst>
              <a:ext uri="{FF2B5EF4-FFF2-40B4-BE49-F238E27FC236}">
                <a16:creationId xmlns:a16="http://schemas.microsoft.com/office/drawing/2014/main" id="{9FDD9264-A478-4B82-A891-2BEA8BF9F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pic>
        <p:nvPicPr>
          <p:cNvPr id="5" name="图片 4">
            <a:extLst>
              <a:ext uri="{FF2B5EF4-FFF2-40B4-BE49-F238E27FC236}">
                <a16:creationId xmlns:a16="http://schemas.microsoft.com/office/drawing/2014/main" id="{E02A32A9-E857-46CE-8AA3-D318B7D6463D}"/>
              </a:ext>
              <a:ext uri="{C183D7F6-B498-43B3-948B-1728B52AA6E4}">
                <adec:decorative xmlns:adec="http://schemas.microsoft.com/office/drawing/2017/decorative" val="1"/>
              </a:ext>
            </a:extLst>
          </p:cNvPr>
          <p:cNvPicPr>
            <a:picLocks noChangeAspect="1"/>
          </p:cNvPicPr>
          <p:nvPr/>
        </p:nvPicPr>
        <p:blipFill rotWithShape="1">
          <a:blip r:embed="rId3"/>
          <a:srcRect t="2926" r="9092" b="20447"/>
          <a:stretch/>
        </p:blipFill>
        <p:spPr>
          <a:xfrm>
            <a:off x="10980" y="0"/>
            <a:ext cx="12188932" cy="6858000"/>
          </a:xfrm>
          <a:prstGeom prst="rect">
            <a:avLst/>
          </a:prstGeom>
        </p:spPr>
      </p:pic>
      <p:sp>
        <p:nvSpPr>
          <p:cNvPr id="21" name="长方形 20">
            <a:extLst>
              <a:ext uri="{FF2B5EF4-FFF2-40B4-BE49-F238E27FC236}">
                <a16:creationId xmlns:a16="http://schemas.microsoft.com/office/drawing/2014/main" id="{C4D755E9-CEF5-43A7-A514-4664F25F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a:extLst>
              <a:ext uri="{FF2B5EF4-FFF2-40B4-BE49-F238E27FC236}">
                <a16:creationId xmlns:a16="http://schemas.microsoft.com/office/drawing/2014/main" id="{50BAEEE6-69AA-4811-8D2B-F84F74D46B57}"/>
              </a:ext>
            </a:extLst>
          </p:cNvPr>
          <p:cNvSpPr>
            <a:spLocks noGrp="1"/>
          </p:cNvSpPr>
          <p:nvPr>
            <p:ph type="ctrTitle"/>
          </p:nvPr>
        </p:nvSpPr>
        <p:spPr>
          <a:xfrm>
            <a:off x="643467" y="1298448"/>
            <a:ext cx="3685070" cy="3255264"/>
          </a:xfrm>
        </p:spPr>
        <p:txBody>
          <a:bodyPr rtlCol="0">
            <a:normAutofit/>
          </a:bodyPr>
          <a:lstStyle/>
          <a:p>
            <a:r>
              <a:rPr lang="zh-CN" altLang="en-US" sz="4400" b="0" i="0" dirty="0">
                <a:solidFill>
                  <a:schemeClr val="bg1"/>
                </a:solidFill>
                <a:effectLst/>
                <a:latin typeface="Helvetica Neue"/>
              </a:rPr>
              <a:t>抽象</a:t>
            </a:r>
            <a:r>
              <a:rPr lang="zh-CN" altLang="en-US" sz="3600" b="0" i="0" dirty="0">
                <a:solidFill>
                  <a:schemeClr val="bg1"/>
                </a:solidFill>
                <a:effectLst/>
                <a:latin typeface="Helvetica Neue"/>
              </a:rPr>
              <a:t>工厂模式</a:t>
            </a:r>
            <a:r>
              <a:rPr lang="en-US" altLang="zh-CN" sz="3200" b="0" i="0" dirty="0">
                <a:solidFill>
                  <a:schemeClr val="bg1"/>
                </a:solidFill>
                <a:effectLst/>
                <a:latin typeface="Helvetica Neue"/>
              </a:rPr>
              <a:t>Abstract Factory Pattern</a:t>
            </a:r>
            <a:endParaRPr lang="en-US" altLang="zh-CN" sz="3200" dirty="0">
              <a:solidFill>
                <a:schemeClr val="bg1"/>
              </a:solidFill>
              <a:latin typeface="Microsoft YaHei UI" panose="020B0503020204020204" pitchFamily="34" charset="-122"/>
              <a:ea typeface="Microsoft YaHei UI" panose="020B0503020204020204" pitchFamily="34" charset="-122"/>
            </a:endParaRPr>
          </a:p>
        </p:txBody>
      </p:sp>
      <p:sp>
        <p:nvSpPr>
          <p:cNvPr id="3" name="副标题 2">
            <a:extLst>
              <a:ext uri="{FF2B5EF4-FFF2-40B4-BE49-F238E27FC236}">
                <a16:creationId xmlns:a16="http://schemas.microsoft.com/office/drawing/2014/main" id="{7721F547-2086-4D47-BB8F-44FA940064BE}"/>
              </a:ext>
            </a:extLst>
          </p:cNvPr>
          <p:cNvSpPr>
            <a:spLocks noGrp="1"/>
          </p:cNvSpPr>
          <p:nvPr>
            <p:ph type="subTitle" idx="1"/>
          </p:nvPr>
        </p:nvSpPr>
        <p:spPr>
          <a:xfrm>
            <a:off x="643467" y="4670246"/>
            <a:ext cx="3685069" cy="914400"/>
          </a:xfrm>
        </p:spPr>
        <p:txBody>
          <a:bodyPr rtlCol="0">
            <a:normAutofit/>
          </a:bodyPr>
          <a:lstStyle/>
          <a:p>
            <a:pPr algn="r" rtl="0"/>
            <a:r>
              <a:rPr lang="zh-CN" altLang="en-US" b="0" i="0" dirty="0">
                <a:solidFill>
                  <a:schemeClr val="bg1"/>
                </a:solidFill>
                <a:effectLst/>
                <a:latin typeface="Helvetica Neue"/>
              </a:rPr>
              <a:t>创建型模式</a:t>
            </a:r>
            <a:endParaRPr lang="zh-CN" altLang="en-US" dirty="0">
              <a:solidFill>
                <a:schemeClr val="bg1"/>
              </a:solidFill>
              <a:latin typeface="Microsoft YaHei UI" panose="020B0503020204020204" pitchFamily="34" charset="-122"/>
              <a:ea typeface="Microsoft YaHei UI" panose="020B0503020204020204" pitchFamily="34" charset="-122"/>
            </a:endParaRPr>
          </a:p>
        </p:txBody>
      </p:sp>
      <p:sp>
        <p:nvSpPr>
          <p:cNvPr id="23" name="长方形 22">
            <a:extLst>
              <a:ext uri="{FF2B5EF4-FFF2-40B4-BE49-F238E27FC236}">
                <a16:creationId xmlns:a16="http://schemas.microsoft.com/office/drawing/2014/main" id="{2BF879CD-ED15-450F-B829-699C694D2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503160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角 1">
            <a:extLst>
              <a:ext uri="{FF2B5EF4-FFF2-40B4-BE49-F238E27FC236}">
                <a16:creationId xmlns:a16="http://schemas.microsoft.com/office/drawing/2014/main" id="{3B3D5DA6-CE2E-4CA7-94DC-81F0565FE103}"/>
              </a:ext>
            </a:extLst>
          </p:cNvPr>
          <p:cNvSpPr/>
          <p:nvPr/>
        </p:nvSpPr>
        <p:spPr>
          <a:xfrm>
            <a:off x="412377" y="259974"/>
            <a:ext cx="5360893" cy="6186309"/>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zh-CN" altLang="zh-CN" sz="1800" b="0" i="0" u="none" strike="noStrike" cap="none" normalizeH="0" baseline="0" dirty="0">
                <a:ln>
                  <a:noFill/>
                </a:ln>
                <a:solidFill>
                  <a:srgbClr val="CC7832"/>
                </a:solidFill>
                <a:effectLst/>
                <a:latin typeface="Arial Unicode MS"/>
                <a:ea typeface="JetBrains Mono"/>
              </a:rPr>
              <a:t>public class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手机代理工厂 </a:t>
            </a:r>
            <a:r>
              <a:rPr kumimoji="0" lang="zh-CN" altLang="zh-CN" sz="1800" b="0" i="0" u="none" strike="noStrike" cap="none" normalizeH="0" baseline="0" dirty="0">
                <a:ln>
                  <a:noFill/>
                </a:ln>
                <a:solidFill>
                  <a:srgbClr val="CC7832"/>
                </a:solidFill>
                <a:effectLst/>
                <a:latin typeface="Arial Unicode MS"/>
                <a:ea typeface="JetBrains Mono"/>
              </a:rPr>
              <a:t>extends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产品</a:t>
            </a:r>
            <a:r>
              <a:rPr kumimoji="0" lang="zh-CN" altLang="zh-CN" sz="1800" b="0" i="0" u="none" strike="noStrike" cap="none" normalizeH="0" baseline="0" dirty="0">
                <a:ln>
                  <a:noFill/>
                </a:ln>
                <a:solidFill>
                  <a:schemeClr val="tx1"/>
                </a:solidFill>
                <a:effectLst/>
                <a:latin typeface="Arial Unicode MS"/>
                <a:ea typeface="JetBrains Mono"/>
              </a:rPr>
              <a:t>{</a:t>
            </a:r>
            <a:endParaRPr lang="en-US" altLang="zh-CN" dirty="0">
              <a:solidFill>
                <a:srgbClr val="A9B7C6"/>
              </a:solidFill>
              <a:latin typeface="Arial Unicode MS"/>
              <a:ea typeface="JetBrains Mono"/>
            </a:endParaRPr>
          </a:p>
          <a:p>
            <a:pPr algn="ctr"/>
            <a:r>
              <a:rPr kumimoji="0" lang="zh-CN" altLang="zh-CN" sz="1800" b="0" i="0" u="none" strike="noStrike" cap="none" normalizeH="0" baseline="0" dirty="0">
                <a:ln>
                  <a:noFill/>
                </a:ln>
                <a:solidFill>
                  <a:schemeClr val="bg1"/>
                </a:solidFill>
                <a:effectLst/>
                <a:latin typeface="Arial Unicode MS"/>
                <a:ea typeface="JetBrains Mono"/>
              </a:rPr>
              <a:t>@Override</a:t>
            </a:r>
            <a:br>
              <a:rPr kumimoji="0" lang="zh-CN" altLang="zh-CN" sz="1800" b="0" i="0" u="none" strike="noStrike" cap="none" normalizeH="0" baseline="0" dirty="0">
                <a:ln>
                  <a:noFill/>
                </a:ln>
                <a:solidFill>
                  <a:srgbClr val="BBB529"/>
                </a:solidFill>
                <a:effectLst/>
                <a:latin typeface="Arial Unicode MS"/>
                <a:ea typeface="JetBrains Mono"/>
              </a:rPr>
            </a:br>
            <a:r>
              <a:rPr kumimoji="0" lang="zh-CN" altLang="zh-CN" sz="1800" b="0" i="0" u="none" strike="noStrike" cap="none" normalizeH="0" baseline="0" dirty="0">
                <a:ln>
                  <a:noFill/>
                </a:ln>
                <a:solidFill>
                  <a:srgbClr val="BBB529"/>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public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手机</a:t>
            </a:r>
            <a:r>
              <a:rPr kumimoji="0" lang="zh-CN" altLang="zh-CN" sz="1800" b="0" i="0" u="none" strike="noStrike" cap="none" normalizeH="0" baseline="0" dirty="0">
                <a:ln>
                  <a:noFill/>
                </a:ln>
                <a:solidFill>
                  <a:srgbClr val="A9B7C6"/>
                </a:solidFill>
                <a:effectLst/>
                <a:latin typeface="宋体" panose="02010600030101010101" pitchFamily="2" charset="-122"/>
                <a:ea typeface="宋体" panose="02010600030101010101" pitchFamily="2" charset="-122"/>
              </a:rPr>
              <a:t> </a:t>
            </a:r>
            <a:r>
              <a:rPr kumimoji="0" lang="zh-CN" altLang="zh-CN" sz="1800" b="0" i="0" u="none" strike="noStrike" cap="none" normalizeH="0" baseline="0" dirty="0">
                <a:ln>
                  <a:noFill/>
                </a:ln>
                <a:solidFill>
                  <a:srgbClr val="FFC66D"/>
                </a:solidFill>
                <a:effectLst/>
                <a:latin typeface="宋体" panose="02010600030101010101" pitchFamily="2" charset="-122"/>
                <a:ea typeface="宋体" panose="02010600030101010101" pitchFamily="2" charset="-122"/>
              </a:rPr>
              <a:t>获得手机</a:t>
            </a:r>
            <a:r>
              <a:rPr kumimoji="0" lang="zh-CN" altLang="zh-CN" sz="1800" b="0" i="0" u="none" strike="noStrike" cap="none" normalizeH="0" baseline="0" dirty="0">
                <a:ln>
                  <a:noFill/>
                </a:ln>
                <a:solidFill>
                  <a:schemeClr val="tx1"/>
                </a:solidFill>
                <a:effectLst/>
                <a:latin typeface="Arial Unicode MS"/>
                <a:ea typeface="JetBrains Mono"/>
              </a:rPr>
              <a:t>(String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手机品牌</a:t>
            </a:r>
            <a:r>
              <a:rPr kumimoji="0" lang="zh-CN" altLang="zh-CN" sz="1800" b="0" i="0" u="none" strike="noStrike" cap="none" normalizeH="0" baseline="0" dirty="0">
                <a:ln>
                  <a:noFill/>
                </a:ln>
                <a:solidFill>
                  <a:schemeClr val="tx1"/>
                </a:solidFill>
                <a:effectLst/>
                <a:latin typeface="Arial Unicode MS"/>
                <a:ea typeface="JetBrains Mono"/>
              </a:rPr>
              <a:t>) {</a:t>
            </a:r>
            <a:br>
              <a:rPr kumimoji="0" lang="zh-CN" altLang="zh-CN" sz="1800" b="0" i="0" u="none" strike="noStrike" cap="none" normalizeH="0" baseline="0" dirty="0">
                <a:ln>
                  <a:noFill/>
                </a:ln>
                <a:solidFill>
                  <a:schemeClr val="tx1"/>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if</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手机品牌</a:t>
            </a:r>
            <a:r>
              <a:rPr kumimoji="0" lang="zh-CN" altLang="zh-CN" sz="1800" b="0" i="0" u="none" strike="noStrike" cap="none" normalizeH="0" baseline="0" dirty="0">
                <a:ln>
                  <a:noFill/>
                </a:ln>
                <a:solidFill>
                  <a:schemeClr val="tx1"/>
                </a:solidFill>
                <a:effectLst/>
                <a:latin typeface="Arial Unicode MS"/>
                <a:ea typeface="JetBrains Mono"/>
              </a:rPr>
              <a:t>.equals(</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rgbClr val="6A8759"/>
                </a:solidFill>
                <a:effectLst/>
                <a:latin typeface="宋体" panose="02010600030101010101" pitchFamily="2" charset="-122"/>
                <a:ea typeface="宋体" panose="02010600030101010101" pitchFamily="2" charset="-122"/>
              </a:rPr>
              <a:t>华为手机</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手机品牌</a:t>
            </a:r>
            <a:r>
              <a:rPr kumimoji="0" lang="zh-CN" altLang="zh-CN" sz="1800" b="0" i="0" u="none" strike="noStrike" cap="none" normalizeH="0" baseline="0" dirty="0">
                <a:ln>
                  <a:noFill/>
                </a:ln>
                <a:solidFill>
                  <a:schemeClr val="tx1"/>
                </a:solidFill>
                <a:effectLst/>
                <a:latin typeface="Arial Unicode MS"/>
                <a:ea typeface="JetBrains Mono"/>
              </a:rPr>
              <a:t>.equals(</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rgbClr val="6A8759"/>
                </a:solidFill>
                <a:effectLst/>
                <a:latin typeface="宋体" panose="02010600030101010101" pitchFamily="2" charset="-122"/>
                <a:ea typeface="宋体" panose="02010600030101010101" pitchFamily="2" charset="-122"/>
              </a:rPr>
              <a:t>华为</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Arial Unicode MS"/>
                <a:ea typeface="JetBrains Mono"/>
              </a:rPr>
              <a:t>)){</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return new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华为手机</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rgbClr val="CC7832"/>
                </a:solidFill>
                <a:effectLst/>
                <a:latin typeface="Arial Unicode MS"/>
                <a:ea typeface="JetBrains Mono"/>
              </a:rPr>
              <a:t>;</a:t>
            </a:r>
            <a:br>
              <a:rPr kumimoji="0" lang="zh-CN" altLang="zh-CN" sz="1800" b="0" i="0" u="none" strike="noStrike" cap="none" normalizeH="0" baseline="0" dirty="0">
                <a:ln>
                  <a:noFill/>
                </a:ln>
                <a:solidFill>
                  <a:srgbClr val="CC7832"/>
                </a:solidFill>
                <a:effectLst/>
                <a:latin typeface="Arial Unicode MS"/>
                <a:ea typeface="JetBrains Mono"/>
              </a:rPr>
            </a:br>
            <a:r>
              <a:rPr kumimoji="0" lang="zh-CN" altLang="zh-CN" sz="1800" b="0" i="0" u="none" strike="noStrike" cap="none" normalizeH="0" baseline="0" dirty="0">
                <a:ln>
                  <a:noFill/>
                </a:ln>
                <a:solidFill>
                  <a:schemeClr val="tx1"/>
                </a:solidFill>
                <a:effectLst/>
                <a:latin typeface="Arial Unicode MS"/>
                <a:ea typeface="JetBrains Mono"/>
              </a:rPr>
              <a:t>        }</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if </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手机品牌</a:t>
            </a:r>
            <a:r>
              <a:rPr kumimoji="0" lang="zh-CN" altLang="zh-CN" sz="1800" b="0" i="0" u="none" strike="noStrike" cap="none" normalizeH="0" baseline="0" dirty="0">
                <a:ln>
                  <a:noFill/>
                </a:ln>
                <a:solidFill>
                  <a:schemeClr val="tx1"/>
                </a:solidFill>
                <a:effectLst/>
                <a:latin typeface="Arial Unicode MS"/>
                <a:ea typeface="JetBrains Mono"/>
              </a:rPr>
              <a:t>.equals(</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rgbClr val="6A8759"/>
                </a:solidFill>
                <a:effectLst/>
                <a:latin typeface="宋体" panose="02010600030101010101" pitchFamily="2" charset="-122"/>
                <a:ea typeface="宋体" panose="02010600030101010101" pitchFamily="2" charset="-122"/>
              </a:rPr>
              <a:t>菠萝手机</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手机品牌</a:t>
            </a:r>
            <a:r>
              <a:rPr kumimoji="0" lang="zh-CN" altLang="zh-CN" sz="1800" b="0" i="0" u="none" strike="noStrike" cap="none" normalizeH="0" baseline="0" dirty="0">
                <a:ln>
                  <a:noFill/>
                </a:ln>
                <a:solidFill>
                  <a:schemeClr val="tx1"/>
                </a:solidFill>
                <a:effectLst/>
                <a:latin typeface="Arial Unicode MS"/>
                <a:ea typeface="JetBrains Mono"/>
              </a:rPr>
              <a:t>.equals(</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rgbClr val="6A8759"/>
                </a:solidFill>
                <a:effectLst/>
                <a:latin typeface="宋体" panose="02010600030101010101" pitchFamily="2" charset="-122"/>
                <a:ea typeface="宋体" panose="02010600030101010101" pitchFamily="2" charset="-122"/>
              </a:rPr>
              <a:t>菠萝</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Arial Unicode MS"/>
                <a:ea typeface="JetBrains Mono"/>
              </a:rPr>
              <a:t>)){</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return new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菠萝手机</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rgbClr val="CC7832"/>
                </a:solidFill>
                <a:effectLst/>
                <a:latin typeface="Arial Unicode MS"/>
                <a:ea typeface="JetBrains Mono"/>
              </a:rPr>
              <a:t>;</a:t>
            </a:r>
            <a:br>
              <a:rPr kumimoji="0" lang="zh-CN" altLang="zh-CN" sz="1800" b="0" i="0" u="none" strike="noStrike" cap="none" normalizeH="0" baseline="0" dirty="0">
                <a:ln>
                  <a:noFill/>
                </a:ln>
                <a:solidFill>
                  <a:srgbClr val="CC7832"/>
                </a:solidFill>
                <a:effectLst/>
                <a:latin typeface="Arial Unicode MS"/>
                <a:ea typeface="JetBrains Mono"/>
              </a:rPr>
            </a:br>
            <a:r>
              <a:rPr kumimoji="0" lang="zh-CN" altLang="zh-CN" sz="1800" b="0" i="0" u="none" strike="noStrike" cap="none" normalizeH="0" baseline="0" dirty="0">
                <a:ln>
                  <a:noFill/>
                </a:ln>
                <a:solidFill>
                  <a:schemeClr val="tx1"/>
                </a:solidFill>
                <a:effectLst/>
                <a:latin typeface="Arial Unicode MS"/>
                <a:ea typeface="JetBrains Mono"/>
              </a:rPr>
              <a:t>        }</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return null;</a:t>
            </a:r>
            <a:br>
              <a:rPr kumimoji="0" lang="zh-CN" altLang="zh-CN" sz="1800" b="0" i="0" u="none" strike="noStrike" cap="none" normalizeH="0" baseline="0" dirty="0">
                <a:ln>
                  <a:noFill/>
                </a:ln>
                <a:solidFill>
                  <a:srgbClr val="CC7832"/>
                </a:solidFill>
                <a:effectLst/>
                <a:latin typeface="Arial Unicode MS"/>
                <a:ea typeface="JetBrains Mono"/>
              </a:rPr>
            </a:br>
            <a:r>
              <a:rPr kumimoji="0" lang="zh-CN" altLang="zh-CN" sz="1800" b="0" i="0" u="none" strike="noStrike" cap="none" normalizeH="0" baseline="0" dirty="0">
                <a:ln>
                  <a:noFill/>
                </a:ln>
                <a:solidFill>
                  <a:schemeClr val="tx1"/>
                </a:solidFill>
                <a:effectLst/>
                <a:latin typeface="Arial Unicode MS"/>
                <a:ea typeface="JetBrains Mono"/>
              </a:rPr>
              <a:t>    }</a:t>
            </a:r>
            <a:br>
              <a:rPr kumimoji="0" lang="zh-CN" altLang="zh-CN" sz="1800" b="0" i="0" u="none" strike="noStrike" cap="none" normalizeH="0" baseline="0" dirty="0">
                <a:ln>
                  <a:noFill/>
                </a:ln>
                <a:solidFill>
                  <a:srgbClr val="A9B7C6"/>
                </a:solidFill>
                <a:effectLst/>
                <a:latin typeface="Arial Unicode MS"/>
                <a:ea typeface="JetBrains Mono"/>
              </a:rPr>
            </a:b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endParaRPr kumimoji="0" lang="en-US" altLang="zh-CN" sz="1800" b="0" i="0" u="none" strike="noStrike" cap="none" normalizeH="0" baseline="0" dirty="0">
              <a:ln>
                <a:noFill/>
              </a:ln>
              <a:solidFill>
                <a:srgbClr val="A9B7C6"/>
              </a:solidFill>
              <a:effectLst/>
              <a:latin typeface="Arial Unicode MS"/>
              <a:ea typeface="JetBrains Mono"/>
            </a:endParaRPr>
          </a:p>
          <a:p>
            <a:pPr algn="ct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chemeClr val="bg1"/>
                </a:solidFill>
                <a:effectLst/>
                <a:latin typeface="Arial Unicode MS"/>
                <a:ea typeface="JetBrains Mono"/>
              </a:rPr>
              <a:t>@Override</a:t>
            </a:r>
            <a:br>
              <a:rPr kumimoji="0" lang="zh-CN" altLang="zh-CN" sz="1800" b="0" i="0" u="none" strike="noStrike" cap="none" normalizeH="0" baseline="0" dirty="0">
                <a:ln>
                  <a:noFill/>
                </a:ln>
                <a:solidFill>
                  <a:srgbClr val="BBB529"/>
                </a:solidFill>
                <a:effectLst/>
                <a:latin typeface="Arial Unicode MS"/>
                <a:ea typeface="JetBrains Mono"/>
              </a:rPr>
            </a:br>
            <a:r>
              <a:rPr kumimoji="0" lang="zh-CN" altLang="zh-CN" sz="1800" b="0" i="0" u="none" strike="noStrike" cap="none" normalizeH="0" baseline="0" dirty="0">
                <a:ln>
                  <a:noFill/>
                </a:ln>
                <a:solidFill>
                  <a:srgbClr val="BBB529"/>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public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笔记本</a:t>
            </a:r>
            <a:r>
              <a:rPr kumimoji="0" lang="zh-CN" altLang="zh-CN" sz="1800" b="0" i="0" u="none" strike="noStrike" cap="none" normalizeH="0" baseline="0" dirty="0">
                <a:ln>
                  <a:noFill/>
                </a:ln>
                <a:solidFill>
                  <a:srgbClr val="A9B7C6"/>
                </a:solidFill>
                <a:effectLst/>
                <a:latin typeface="宋体" panose="02010600030101010101" pitchFamily="2" charset="-122"/>
                <a:ea typeface="宋体" panose="02010600030101010101" pitchFamily="2" charset="-122"/>
              </a:rPr>
              <a:t> </a:t>
            </a:r>
            <a:r>
              <a:rPr kumimoji="0" lang="zh-CN" altLang="zh-CN" sz="1800" b="0" i="0" u="none" strike="noStrike" cap="none" normalizeH="0" baseline="0" dirty="0">
                <a:ln>
                  <a:noFill/>
                </a:ln>
                <a:solidFill>
                  <a:srgbClr val="FFC66D"/>
                </a:solidFill>
                <a:effectLst/>
                <a:latin typeface="宋体" panose="02010600030101010101" pitchFamily="2" charset="-122"/>
                <a:ea typeface="宋体" panose="02010600030101010101" pitchFamily="2" charset="-122"/>
              </a:rPr>
              <a:t>获得笔记本</a:t>
            </a:r>
            <a:r>
              <a:rPr kumimoji="0" lang="zh-CN" altLang="zh-CN" sz="1800" b="0" i="0" u="none" strike="noStrike" cap="none" normalizeH="0" baseline="0" dirty="0">
                <a:ln>
                  <a:noFill/>
                </a:ln>
                <a:solidFill>
                  <a:schemeClr val="tx1"/>
                </a:solidFill>
                <a:effectLst/>
                <a:latin typeface="Arial Unicode MS"/>
                <a:ea typeface="JetBrains Mono"/>
              </a:rPr>
              <a:t>(String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笔记本品牌</a:t>
            </a:r>
            <a:r>
              <a:rPr kumimoji="0" lang="zh-CN" altLang="zh-CN" sz="1800" b="0" i="0" u="none" strike="noStrike" cap="none" normalizeH="0" baseline="0" dirty="0">
                <a:ln>
                  <a:noFill/>
                </a:ln>
                <a:solidFill>
                  <a:schemeClr val="tx1"/>
                </a:solidFill>
                <a:effectLst/>
                <a:latin typeface="Arial Unicode MS"/>
                <a:ea typeface="JetBrains Mono"/>
              </a:rPr>
              <a:t>) {</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return null;</a:t>
            </a:r>
            <a:br>
              <a:rPr kumimoji="0" lang="zh-CN" altLang="zh-CN" sz="1800" b="0" i="0" u="none" strike="noStrike" cap="none" normalizeH="0" baseline="0" dirty="0">
                <a:ln>
                  <a:noFill/>
                </a:ln>
                <a:solidFill>
                  <a:srgbClr val="CC7832"/>
                </a:solidFill>
                <a:effectLst/>
                <a:latin typeface="Arial Unicode MS"/>
                <a:ea typeface="JetBrains Mono"/>
              </a:rPr>
            </a:br>
            <a:r>
              <a:rPr kumimoji="0" lang="zh-CN" altLang="zh-CN" sz="1800" b="0" i="0" u="none" strike="noStrike" cap="none" normalizeH="0" baseline="0" dirty="0">
                <a:ln>
                  <a:noFill/>
                </a:ln>
                <a:solidFill>
                  <a:srgbClr val="CC7832"/>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Arial Unicode MS"/>
                <a:ea typeface="JetBrains Mono"/>
              </a:rPr>
              <a:t>}</a:t>
            </a:r>
            <a:br>
              <a:rPr kumimoji="0" lang="zh-CN" altLang="zh-CN" sz="1800" b="0" i="0" u="none" strike="noStrike" cap="none" normalizeH="0" baseline="0" dirty="0">
                <a:ln>
                  <a:noFill/>
                </a:ln>
                <a:solidFill>
                  <a:schemeClr val="tx1"/>
                </a:solidFill>
                <a:effectLst/>
                <a:latin typeface="Arial Unicode MS"/>
                <a:ea typeface="JetBrains Mono"/>
              </a:rPr>
            </a:br>
            <a:r>
              <a:rPr kumimoji="0" lang="zh-CN" altLang="zh-CN" sz="1800" b="0" i="0" u="none" strike="noStrike" cap="none" normalizeH="0" baseline="0" dirty="0">
                <a:ln>
                  <a:noFill/>
                </a:ln>
                <a:solidFill>
                  <a:schemeClr val="tx1"/>
                </a:solidFill>
                <a:effectLst/>
                <a:latin typeface="Arial Unicode MS"/>
                <a:ea typeface="JetBrains Mono"/>
              </a:rPr>
              <a:t>}</a:t>
            </a:r>
            <a:endParaRPr kumimoji="0" lang="zh-CN" altLang="zh-CN" sz="1800" b="0" i="0" u="none" strike="noStrike" cap="none" normalizeH="0" baseline="0" dirty="0">
              <a:ln>
                <a:noFill/>
              </a:ln>
              <a:solidFill>
                <a:schemeClr val="tx1"/>
              </a:solidFill>
              <a:effectLst/>
              <a:latin typeface="Arial" panose="020B0604020202020204" pitchFamily="34" charset="0"/>
            </a:endParaRPr>
          </a:p>
          <a:p>
            <a:pPr algn="ctr"/>
            <a:endParaRPr lang="zh-CN" altLang="en-US" dirty="0"/>
          </a:p>
        </p:txBody>
      </p:sp>
      <p:sp>
        <p:nvSpPr>
          <p:cNvPr id="3" name="矩形: 圆角 2">
            <a:extLst>
              <a:ext uri="{FF2B5EF4-FFF2-40B4-BE49-F238E27FC236}">
                <a16:creationId xmlns:a16="http://schemas.microsoft.com/office/drawing/2014/main" id="{FC320A49-EC80-451D-8CE1-0EF169F80DCC}"/>
              </a:ext>
            </a:extLst>
          </p:cNvPr>
          <p:cNvSpPr/>
          <p:nvPr/>
        </p:nvSpPr>
        <p:spPr>
          <a:xfrm>
            <a:off x="6275294" y="259974"/>
            <a:ext cx="5360893" cy="62304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0" lang="en-US" altLang="zh-CN" sz="1800" b="0" i="0" u="none" strike="noStrike" cap="none" normalizeH="0" baseline="0" dirty="0">
              <a:ln>
                <a:noFill/>
              </a:ln>
              <a:solidFill>
                <a:srgbClr val="CC7832"/>
              </a:solidFill>
              <a:effectLst/>
              <a:latin typeface="Arial Unicode MS"/>
              <a:ea typeface="JetBrains Mono"/>
            </a:endParaRPr>
          </a:p>
          <a:p>
            <a:pPr algn="ctr"/>
            <a:r>
              <a:rPr kumimoji="0" lang="zh-CN" altLang="zh-CN" sz="1800" b="0" i="0" u="none" strike="noStrike" cap="none" normalizeH="0" baseline="0" dirty="0">
                <a:ln>
                  <a:noFill/>
                </a:ln>
                <a:solidFill>
                  <a:srgbClr val="CC7832"/>
                </a:solidFill>
                <a:effectLst/>
                <a:latin typeface="Arial Unicode MS"/>
                <a:ea typeface="JetBrains Mono"/>
              </a:rPr>
              <a:t>public class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笔记本代理工厂 </a:t>
            </a:r>
            <a:r>
              <a:rPr kumimoji="0" lang="zh-CN" altLang="zh-CN" sz="1800" b="0" i="0" u="none" strike="noStrike" cap="none" normalizeH="0" baseline="0" dirty="0">
                <a:ln>
                  <a:noFill/>
                </a:ln>
                <a:solidFill>
                  <a:srgbClr val="CC7832"/>
                </a:solidFill>
                <a:effectLst/>
                <a:latin typeface="Arial Unicode MS"/>
                <a:ea typeface="JetBrains Mono"/>
              </a:rPr>
              <a:t>extends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产品</a:t>
            </a:r>
            <a:r>
              <a:rPr kumimoji="0" lang="zh-CN" altLang="zh-CN" sz="1800" b="0" i="0" u="none" strike="noStrike" cap="none" normalizeH="0" baseline="0" dirty="0">
                <a:ln>
                  <a:noFill/>
                </a:ln>
                <a:solidFill>
                  <a:schemeClr val="tx1"/>
                </a:solidFill>
                <a:effectLst/>
                <a:latin typeface="Arial Unicode MS"/>
                <a:ea typeface="JetBrains Mono"/>
              </a:rPr>
              <a:t>{</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chemeClr val="bg1"/>
                </a:solidFill>
                <a:effectLst/>
                <a:latin typeface="Arial Unicode MS"/>
                <a:ea typeface="JetBrains Mono"/>
              </a:rPr>
              <a:t>@Override</a:t>
            </a:r>
            <a:br>
              <a:rPr kumimoji="0" lang="zh-CN" altLang="zh-CN" sz="1800" b="0" i="0" u="none" strike="noStrike" cap="none" normalizeH="0" baseline="0" dirty="0">
                <a:ln>
                  <a:noFill/>
                </a:ln>
                <a:solidFill>
                  <a:srgbClr val="BBB529"/>
                </a:solidFill>
                <a:effectLst/>
                <a:latin typeface="Arial Unicode MS"/>
                <a:ea typeface="JetBrains Mono"/>
              </a:rPr>
            </a:br>
            <a:r>
              <a:rPr kumimoji="0" lang="zh-CN" altLang="zh-CN" sz="1800" b="0" i="0" u="none" strike="noStrike" cap="none" normalizeH="0" baseline="0" dirty="0">
                <a:ln>
                  <a:noFill/>
                </a:ln>
                <a:solidFill>
                  <a:srgbClr val="BBB529"/>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手机</a:t>
            </a:r>
            <a:r>
              <a:rPr kumimoji="0" lang="zh-CN" altLang="zh-CN" sz="1800" b="0" i="0" u="none" strike="noStrike" cap="none" normalizeH="0" baseline="0" dirty="0">
                <a:ln>
                  <a:noFill/>
                </a:ln>
                <a:solidFill>
                  <a:srgbClr val="A9B7C6"/>
                </a:solidFill>
                <a:effectLst/>
                <a:latin typeface="宋体" panose="02010600030101010101" pitchFamily="2" charset="-122"/>
                <a:ea typeface="宋体" panose="02010600030101010101" pitchFamily="2" charset="-122"/>
              </a:rPr>
              <a:t> </a:t>
            </a:r>
            <a:r>
              <a:rPr kumimoji="0" lang="zh-CN" altLang="zh-CN" sz="1800" b="0" i="0" u="none" strike="noStrike" cap="none" normalizeH="0" baseline="0" dirty="0">
                <a:ln>
                  <a:noFill/>
                </a:ln>
                <a:solidFill>
                  <a:srgbClr val="FFC66D"/>
                </a:solidFill>
                <a:effectLst/>
                <a:latin typeface="宋体" panose="02010600030101010101" pitchFamily="2" charset="-122"/>
                <a:ea typeface="宋体" panose="02010600030101010101" pitchFamily="2" charset="-122"/>
              </a:rPr>
              <a:t>获得手机</a:t>
            </a:r>
            <a:r>
              <a:rPr kumimoji="0" lang="zh-CN" altLang="zh-CN" sz="1800" b="0" i="0" u="none" strike="noStrike" cap="none" normalizeH="0" baseline="0" dirty="0">
                <a:ln>
                  <a:noFill/>
                </a:ln>
                <a:solidFill>
                  <a:schemeClr val="tx1"/>
                </a:solidFill>
                <a:effectLst/>
                <a:latin typeface="Arial Unicode MS"/>
                <a:ea typeface="JetBrains Mono"/>
              </a:rPr>
              <a:t>(String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手机品牌</a:t>
            </a:r>
            <a:r>
              <a:rPr kumimoji="0" lang="zh-CN" altLang="zh-CN" sz="1800" b="0" i="0" u="none" strike="noStrike" cap="none" normalizeH="0" baseline="0" dirty="0">
                <a:ln>
                  <a:noFill/>
                </a:ln>
                <a:solidFill>
                  <a:schemeClr val="tx1"/>
                </a:solidFill>
                <a:effectLst/>
                <a:latin typeface="Arial Unicode MS"/>
                <a:ea typeface="JetBrains Mono"/>
              </a:rPr>
              <a:t>) {</a:t>
            </a:r>
            <a:br>
              <a:rPr kumimoji="0" lang="zh-CN" altLang="zh-CN" sz="1800" b="0" i="0" u="none" strike="noStrike" cap="none" normalizeH="0" baseline="0" dirty="0">
                <a:ln>
                  <a:noFill/>
                </a:ln>
                <a:solidFill>
                  <a:schemeClr val="tx1"/>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return null;</a:t>
            </a:r>
            <a:br>
              <a:rPr kumimoji="0" lang="zh-CN" altLang="zh-CN" sz="1800" b="0" i="0" u="none" strike="noStrike" cap="none" normalizeH="0" baseline="0" dirty="0">
                <a:ln>
                  <a:noFill/>
                </a:ln>
                <a:solidFill>
                  <a:srgbClr val="CC7832"/>
                </a:solidFill>
                <a:effectLst/>
                <a:latin typeface="Arial Unicode MS"/>
                <a:ea typeface="JetBrains Mono"/>
              </a:rPr>
            </a:br>
            <a:r>
              <a:rPr kumimoji="0" lang="zh-CN" altLang="zh-CN" sz="1800" b="0" i="0" u="none" strike="noStrike" cap="none" normalizeH="0" baseline="0" dirty="0">
                <a:ln>
                  <a:noFill/>
                </a:ln>
                <a:solidFill>
                  <a:srgbClr val="CC7832"/>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Arial Unicode MS"/>
                <a:ea typeface="JetBrains Mono"/>
              </a:rPr>
              <a:t> }</a:t>
            </a:r>
            <a:br>
              <a:rPr kumimoji="0" lang="zh-CN" altLang="zh-CN" sz="1800" b="0" i="0" u="none" strike="noStrike" cap="none" normalizeH="0" baseline="0" dirty="0">
                <a:ln>
                  <a:noFill/>
                </a:ln>
                <a:solidFill>
                  <a:srgbClr val="A9B7C6"/>
                </a:solidFill>
                <a:effectLst/>
                <a:latin typeface="Arial Unicode MS"/>
                <a:ea typeface="JetBrains Mono"/>
              </a:rPr>
            </a:b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endParaRPr kumimoji="0" lang="en-US" altLang="zh-CN" sz="1800" b="0" i="0" u="none" strike="noStrike" cap="none" normalizeH="0" baseline="0" dirty="0">
              <a:ln>
                <a:noFill/>
              </a:ln>
              <a:solidFill>
                <a:srgbClr val="A9B7C6"/>
              </a:solidFill>
              <a:effectLst/>
              <a:latin typeface="Arial Unicode MS"/>
              <a:ea typeface="JetBrains Mono"/>
            </a:endParaRPr>
          </a:p>
          <a:p>
            <a:pPr algn="ct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chemeClr val="bg1"/>
                </a:solidFill>
                <a:effectLst/>
                <a:latin typeface="Arial Unicode MS"/>
                <a:ea typeface="JetBrains Mono"/>
              </a:rPr>
              <a:t>@Override</a:t>
            </a:r>
            <a:br>
              <a:rPr kumimoji="0" lang="zh-CN" altLang="zh-CN" sz="1800" b="0" i="0" u="none" strike="noStrike" cap="none" normalizeH="0" baseline="0" dirty="0">
                <a:ln>
                  <a:noFill/>
                </a:ln>
                <a:solidFill>
                  <a:srgbClr val="BBB529"/>
                </a:solidFill>
                <a:effectLst/>
                <a:latin typeface="Arial Unicode MS"/>
                <a:ea typeface="JetBrains Mono"/>
              </a:rPr>
            </a:br>
            <a:r>
              <a:rPr kumimoji="0" lang="zh-CN" altLang="zh-CN" sz="1800" b="0" i="0" u="none" strike="noStrike" cap="none" normalizeH="0" baseline="0" dirty="0">
                <a:ln>
                  <a:noFill/>
                </a:ln>
                <a:solidFill>
                  <a:srgbClr val="BBB529"/>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public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笔记本</a:t>
            </a:r>
            <a:r>
              <a:rPr kumimoji="0" lang="zh-CN" altLang="zh-CN" sz="1800" b="0" i="0" u="none" strike="noStrike" cap="none" normalizeH="0" baseline="0" dirty="0">
                <a:ln>
                  <a:noFill/>
                </a:ln>
                <a:solidFill>
                  <a:srgbClr val="A9B7C6"/>
                </a:solidFill>
                <a:effectLst/>
                <a:latin typeface="宋体" panose="02010600030101010101" pitchFamily="2" charset="-122"/>
                <a:ea typeface="宋体" panose="02010600030101010101" pitchFamily="2" charset="-122"/>
              </a:rPr>
              <a:t> </a:t>
            </a:r>
            <a:r>
              <a:rPr kumimoji="0" lang="zh-CN" altLang="zh-CN" sz="1800" b="0" i="0" u="none" strike="noStrike" cap="none" normalizeH="0" baseline="0" dirty="0">
                <a:ln>
                  <a:noFill/>
                </a:ln>
                <a:solidFill>
                  <a:srgbClr val="FFC66D"/>
                </a:solidFill>
                <a:effectLst/>
                <a:latin typeface="宋体" panose="02010600030101010101" pitchFamily="2" charset="-122"/>
                <a:ea typeface="宋体" panose="02010600030101010101" pitchFamily="2" charset="-122"/>
              </a:rPr>
              <a:t>获得笔记本</a:t>
            </a:r>
            <a:r>
              <a:rPr kumimoji="0" lang="zh-CN" altLang="zh-CN" sz="1800" b="0" i="0" u="none" strike="noStrike" cap="none" normalizeH="0" baseline="0" dirty="0">
                <a:ln>
                  <a:noFill/>
                </a:ln>
                <a:solidFill>
                  <a:schemeClr val="tx1"/>
                </a:solidFill>
                <a:effectLst/>
                <a:latin typeface="Arial Unicode MS"/>
                <a:ea typeface="JetBrains Mono"/>
              </a:rPr>
              <a:t>(String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笔记本品牌</a:t>
            </a:r>
            <a:r>
              <a:rPr kumimoji="0" lang="zh-CN" altLang="zh-CN" sz="1800" b="0" i="0" u="none" strike="noStrike" cap="none" normalizeH="0" baseline="0" dirty="0">
                <a:ln>
                  <a:noFill/>
                </a:ln>
                <a:solidFill>
                  <a:schemeClr val="tx1"/>
                </a:solidFill>
                <a:effectLst/>
                <a:latin typeface="Arial Unicode MS"/>
                <a:ea typeface="JetBrains Mono"/>
              </a:rPr>
              <a:t>) {</a:t>
            </a:r>
            <a:br>
              <a:rPr kumimoji="0" lang="zh-CN" altLang="zh-CN" sz="1800" b="0" i="0" u="none" strike="noStrike" cap="none" normalizeH="0" baseline="0" dirty="0">
                <a:ln>
                  <a:noFill/>
                </a:ln>
                <a:solidFill>
                  <a:schemeClr val="tx1"/>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if </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笔记本品牌</a:t>
            </a:r>
            <a:r>
              <a:rPr kumimoji="0" lang="zh-CN" altLang="zh-CN" sz="1800" b="0" i="0" u="none" strike="noStrike" cap="none" normalizeH="0" baseline="0" dirty="0">
                <a:ln>
                  <a:noFill/>
                </a:ln>
                <a:solidFill>
                  <a:schemeClr val="tx1"/>
                </a:solidFill>
                <a:effectLst/>
                <a:latin typeface="Arial Unicode MS"/>
                <a:ea typeface="JetBrains Mono"/>
              </a:rPr>
              <a:t>.equals(</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rgbClr val="6A8759"/>
                </a:solidFill>
                <a:effectLst/>
                <a:latin typeface="宋体" panose="02010600030101010101" pitchFamily="2" charset="-122"/>
                <a:ea typeface="宋体" panose="02010600030101010101" pitchFamily="2" charset="-122"/>
              </a:rPr>
              <a:t>华为笔记本</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笔记本品牌</a:t>
            </a:r>
            <a:r>
              <a:rPr kumimoji="0" lang="zh-CN" altLang="zh-CN" sz="1800" b="0" i="0" u="none" strike="noStrike" cap="none" normalizeH="0" baseline="0" dirty="0">
                <a:ln>
                  <a:noFill/>
                </a:ln>
                <a:solidFill>
                  <a:schemeClr val="tx1"/>
                </a:solidFill>
                <a:effectLst/>
                <a:latin typeface="Arial Unicode MS"/>
                <a:ea typeface="JetBrains Mono"/>
              </a:rPr>
              <a:t>.equals(</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rgbClr val="6A8759"/>
                </a:solidFill>
                <a:effectLst/>
                <a:latin typeface="宋体" panose="02010600030101010101" pitchFamily="2" charset="-122"/>
                <a:ea typeface="宋体" panose="02010600030101010101" pitchFamily="2" charset="-122"/>
              </a:rPr>
              <a:t>华为</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Arial Unicode MS"/>
                <a:ea typeface="JetBrains Mono"/>
              </a:rPr>
              <a:t>)){</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return new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华为笔记本</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rgbClr val="CC7832"/>
                </a:solidFill>
                <a:effectLst/>
                <a:latin typeface="Arial Unicode MS"/>
                <a:ea typeface="JetBrains Mono"/>
              </a:rPr>
              <a:t>;</a:t>
            </a:r>
            <a:br>
              <a:rPr kumimoji="0" lang="zh-CN" altLang="zh-CN" sz="1800" b="0" i="0" u="none" strike="noStrike" cap="none" normalizeH="0" baseline="0" dirty="0">
                <a:ln>
                  <a:noFill/>
                </a:ln>
                <a:solidFill>
                  <a:srgbClr val="CC7832"/>
                </a:solidFill>
                <a:effectLst/>
                <a:latin typeface="Arial Unicode MS"/>
                <a:ea typeface="JetBrains Mono"/>
              </a:rPr>
            </a:br>
            <a:r>
              <a:rPr kumimoji="0" lang="zh-CN" altLang="zh-CN" sz="1800" b="0" i="0" u="none" strike="noStrike" cap="none" normalizeH="0" baseline="0" dirty="0">
                <a:ln>
                  <a:noFill/>
                </a:ln>
                <a:solidFill>
                  <a:srgbClr val="CC7832"/>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Arial Unicode MS"/>
                <a:ea typeface="JetBrains Mono"/>
              </a:rPr>
              <a:t> }</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if </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笔记本品牌</a:t>
            </a:r>
            <a:r>
              <a:rPr kumimoji="0" lang="zh-CN" altLang="zh-CN" sz="1800" b="0" i="0" u="none" strike="noStrike" cap="none" normalizeH="0" baseline="0" dirty="0">
                <a:ln>
                  <a:noFill/>
                </a:ln>
                <a:solidFill>
                  <a:schemeClr val="tx1"/>
                </a:solidFill>
                <a:effectLst/>
                <a:latin typeface="Arial Unicode MS"/>
                <a:ea typeface="JetBrains Mono"/>
              </a:rPr>
              <a:t>.equals(</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rgbClr val="6A8759"/>
                </a:solidFill>
                <a:effectLst/>
                <a:latin typeface="宋体" panose="02010600030101010101" pitchFamily="2" charset="-122"/>
                <a:ea typeface="宋体" panose="02010600030101010101" pitchFamily="2" charset="-122"/>
              </a:rPr>
              <a:t>菠萝笔记本</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笔记本品牌</a:t>
            </a:r>
            <a:r>
              <a:rPr kumimoji="0" lang="zh-CN" altLang="zh-CN" sz="1800" b="0" i="0" u="none" strike="noStrike" cap="none" normalizeH="0" baseline="0" dirty="0">
                <a:ln>
                  <a:noFill/>
                </a:ln>
                <a:solidFill>
                  <a:schemeClr val="tx1"/>
                </a:solidFill>
                <a:effectLst/>
                <a:latin typeface="Arial Unicode MS"/>
                <a:ea typeface="JetBrains Mono"/>
              </a:rPr>
              <a:t>.equals(</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rgbClr val="6A8759"/>
                </a:solidFill>
                <a:effectLst/>
                <a:latin typeface="宋体" panose="02010600030101010101" pitchFamily="2" charset="-122"/>
                <a:ea typeface="宋体" panose="02010600030101010101" pitchFamily="2" charset="-122"/>
              </a:rPr>
              <a:t>菠萝</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Arial Unicode MS"/>
                <a:ea typeface="JetBrains Mono"/>
              </a:rPr>
              <a:t>)){</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return new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菠萝笔记本</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rgbClr val="CC7832"/>
                </a:solidFill>
                <a:effectLst/>
                <a:latin typeface="Arial Unicode MS"/>
                <a:ea typeface="JetBrains Mono"/>
              </a:rPr>
              <a:t>;</a:t>
            </a:r>
            <a:br>
              <a:rPr kumimoji="0" lang="zh-CN" altLang="zh-CN" sz="1800" b="0" i="0" u="none" strike="noStrike" cap="none" normalizeH="0" baseline="0" dirty="0">
                <a:ln>
                  <a:noFill/>
                </a:ln>
                <a:solidFill>
                  <a:srgbClr val="CC7832"/>
                </a:solidFill>
                <a:effectLst/>
                <a:latin typeface="Arial Unicode MS"/>
                <a:ea typeface="JetBrains Mono"/>
              </a:rPr>
            </a:br>
            <a:r>
              <a:rPr kumimoji="0" lang="zh-CN" altLang="zh-CN" sz="1800" b="0" i="0" u="none" strike="noStrike" cap="none" normalizeH="0" baseline="0" dirty="0">
                <a:ln>
                  <a:noFill/>
                </a:ln>
                <a:solidFill>
                  <a:schemeClr val="tx1"/>
                </a:solidFill>
                <a:effectLst/>
                <a:latin typeface="Arial Unicode MS"/>
                <a:ea typeface="JetBrains Mono"/>
              </a:rPr>
              <a:t>        }</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return null;</a:t>
            </a:r>
            <a:br>
              <a:rPr kumimoji="0" lang="zh-CN" altLang="zh-CN" sz="1800" b="0" i="0" u="none" strike="noStrike" cap="none" normalizeH="0" baseline="0" dirty="0">
                <a:ln>
                  <a:noFill/>
                </a:ln>
                <a:solidFill>
                  <a:srgbClr val="CC7832"/>
                </a:solidFill>
                <a:effectLst/>
                <a:latin typeface="Arial Unicode MS"/>
                <a:ea typeface="JetBrains Mono"/>
              </a:rPr>
            </a:br>
            <a:r>
              <a:rPr kumimoji="0" lang="zh-CN" altLang="zh-CN" sz="1800" b="0" i="0" u="none" strike="noStrike" cap="none" normalizeH="0" baseline="0" dirty="0">
                <a:ln>
                  <a:noFill/>
                </a:ln>
                <a:solidFill>
                  <a:srgbClr val="CC7832"/>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Arial Unicode MS"/>
                <a:ea typeface="JetBrains Mono"/>
              </a:rPr>
              <a:t>}</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chemeClr val="tx1"/>
                </a:solidFill>
                <a:effectLst/>
                <a:latin typeface="Arial Unicode MS"/>
                <a:ea typeface="JetBrains Mono"/>
              </a:rPr>
              <a:t>}</a:t>
            </a:r>
            <a:endParaRPr kumimoji="0" lang="zh-CN" altLang="zh-CN" sz="1800" b="0" i="0" u="none" strike="noStrike" cap="none" normalizeH="0" baseline="0" dirty="0">
              <a:ln>
                <a:noFill/>
              </a:ln>
              <a:solidFill>
                <a:schemeClr val="tx1"/>
              </a:solidFill>
              <a:effectLst/>
              <a:latin typeface="Arial" panose="020B0604020202020204" pitchFamily="34" charset="0"/>
            </a:endParaRPr>
          </a:p>
          <a:p>
            <a:pPr algn="ctr"/>
            <a:endParaRPr lang="zh-CN" altLang="en-US" dirty="0"/>
          </a:p>
        </p:txBody>
      </p:sp>
    </p:spTree>
    <p:extLst>
      <p:ext uri="{BB962C8B-B14F-4D97-AF65-F5344CB8AC3E}">
        <p14:creationId xmlns:p14="http://schemas.microsoft.com/office/powerpoint/2010/main" val="9525739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椭圆 50">
            <a:extLst>
              <a:ext uri="{FF2B5EF4-FFF2-40B4-BE49-F238E27FC236}">
                <a16:creationId xmlns:a16="http://schemas.microsoft.com/office/drawing/2014/main" id="{0C45AC44-8AA7-445F-A143-7CCC46D3DD36}"/>
              </a:ext>
            </a:extLst>
          </p:cNvPr>
          <p:cNvSpPr/>
          <p:nvPr/>
        </p:nvSpPr>
        <p:spPr>
          <a:xfrm rot="593615">
            <a:off x="9045554" y="5194317"/>
            <a:ext cx="242898" cy="36755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A2307E21-F630-4381-A679-95DAFFBFDEC8}"/>
              </a:ext>
            </a:extLst>
          </p:cNvPr>
          <p:cNvSpPr/>
          <p:nvPr/>
        </p:nvSpPr>
        <p:spPr>
          <a:xfrm rot="5585011">
            <a:off x="2866245" y="5243831"/>
            <a:ext cx="277906" cy="18862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AC1C1F4B-DA09-4A34-959B-078B5B08E365}"/>
              </a:ext>
            </a:extLst>
          </p:cNvPr>
          <p:cNvSpPr/>
          <p:nvPr/>
        </p:nvSpPr>
        <p:spPr>
          <a:xfrm>
            <a:off x="2743200" y="591671"/>
            <a:ext cx="6705600" cy="6149789"/>
          </a:xfrm>
          <a:prstGeom prst="ellipse">
            <a:avLst/>
          </a:prstGeom>
          <a:gradFill flip="none" rotWithShape="1">
            <a:gsLst>
              <a:gs pos="17000">
                <a:srgbClr val="B8E5EF">
                  <a:alpha val="96000"/>
                  <a:lumMod val="99000"/>
                </a:srgbClr>
              </a:gs>
              <a:gs pos="16000">
                <a:schemeClr val="accent1"/>
              </a:gs>
              <a:gs pos="72000">
                <a:srgbClr val="83D2E2"/>
              </a:gs>
              <a:gs pos="68000">
                <a:schemeClr val="accent1"/>
              </a:gs>
              <a:gs pos="81000">
                <a:srgbClr val="83D2E2"/>
              </a:gs>
              <a:gs pos="74000">
                <a:schemeClr val="accent1">
                  <a:lumMod val="30000"/>
                  <a:lumOff val="70000"/>
                </a:schemeClr>
              </a:gs>
            </a:gsLst>
            <a:path path="circle">
              <a:fillToRect l="100000" t="100000"/>
            </a:path>
            <a:tileRect r="-100000" b="-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7" name="图形 16" descr="上一步 纯色填充">
            <a:extLst>
              <a:ext uri="{FF2B5EF4-FFF2-40B4-BE49-F238E27FC236}">
                <a16:creationId xmlns:a16="http://schemas.microsoft.com/office/drawing/2014/main" id="{5927C4E9-FCA3-4433-A457-B3491BBE669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3995681">
            <a:off x="1858935" y="5193899"/>
            <a:ext cx="3052543" cy="914400"/>
          </a:xfrm>
          <a:prstGeom prst="rect">
            <a:avLst/>
          </a:prstGeom>
        </p:spPr>
      </p:pic>
      <p:pic>
        <p:nvPicPr>
          <p:cNvPr id="18" name="图形 17" descr="上一步 纯色填充">
            <a:extLst>
              <a:ext uri="{FF2B5EF4-FFF2-40B4-BE49-F238E27FC236}">
                <a16:creationId xmlns:a16="http://schemas.microsoft.com/office/drawing/2014/main" id="{D10FAF30-6BCB-4A20-949A-695F10F92D0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7605720" flipH="1">
            <a:off x="7280909" y="5194122"/>
            <a:ext cx="3052543" cy="914400"/>
          </a:xfrm>
          <a:prstGeom prst="rect">
            <a:avLst/>
          </a:prstGeom>
        </p:spPr>
      </p:pic>
      <p:sp>
        <p:nvSpPr>
          <p:cNvPr id="6" name="梯形 5">
            <a:extLst>
              <a:ext uri="{FF2B5EF4-FFF2-40B4-BE49-F238E27FC236}">
                <a16:creationId xmlns:a16="http://schemas.microsoft.com/office/drawing/2014/main" id="{45BBC4D7-CC08-4C6D-A7FF-4FFA73FE9D47}"/>
              </a:ext>
            </a:extLst>
          </p:cNvPr>
          <p:cNvSpPr/>
          <p:nvPr/>
        </p:nvSpPr>
        <p:spPr>
          <a:xfrm>
            <a:off x="0" y="5217459"/>
            <a:ext cx="12192000" cy="1640541"/>
          </a:xfrm>
          <a:prstGeom prst="trapezoid">
            <a:avLst>
              <a:gd name="adj" fmla="val 194945"/>
            </a:avLst>
          </a:prstGeom>
          <a:gradFill flip="none" rotWithShape="0">
            <a:gsLst>
              <a:gs pos="87000">
                <a:schemeClr val="bg1">
                  <a:lumMod val="95000"/>
                </a:schemeClr>
              </a:gs>
              <a:gs pos="58000">
                <a:srgbClr val="B1BEC0"/>
              </a:gs>
              <a:gs pos="66000">
                <a:srgbClr val="88D0DE"/>
              </a:gs>
              <a:gs pos="100000">
                <a:srgbClr val="95BBC2"/>
              </a:gs>
              <a:gs pos="23000">
                <a:schemeClr val="bg1">
                  <a:lumMod val="65000"/>
                </a:schemeClr>
              </a:gs>
            </a:gsLst>
            <a:lin ang="16800000" scaled="0"/>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7" name="组合 46">
            <a:extLst>
              <a:ext uri="{FF2B5EF4-FFF2-40B4-BE49-F238E27FC236}">
                <a16:creationId xmlns:a16="http://schemas.microsoft.com/office/drawing/2014/main" id="{7BA31E32-0EA8-47A8-8AF5-F196B3985BB7}"/>
              </a:ext>
            </a:extLst>
          </p:cNvPr>
          <p:cNvGrpSpPr/>
          <p:nvPr/>
        </p:nvGrpSpPr>
        <p:grpSpPr>
          <a:xfrm>
            <a:off x="5889055" y="4419295"/>
            <a:ext cx="413889" cy="876972"/>
            <a:chOff x="10086144" y="3137342"/>
            <a:chExt cx="413889" cy="876972"/>
          </a:xfrm>
          <a:solidFill>
            <a:srgbClr val="FFC000"/>
          </a:solidFill>
        </p:grpSpPr>
        <p:sp>
          <p:nvSpPr>
            <p:cNvPr id="45" name="任意多边形: 形状 44">
              <a:extLst>
                <a:ext uri="{FF2B5EF4-FFF2-40B4-BE49-F238E27FC236}">
                  <a16:creationId xmlns:a16="http://schemas.microsoft.com/office/drawing/2014/main" id="{E731D610-48C6-41C9-87BD-ACA398DE8982}"/>
                </a:ext>
              </a:extLst>
            </p:cNvPr>
            <p:cNvSpPr/>
            <p:nvPr/>
          </p:nvSpPr>
          <p:spPr>
            <a:xfrm rot="20132065">
              <a:off x="10086145" y="3137343"/>
              <a:ext cx="413888" cy="876971"/>
            </a:xfrm>
            <a:custGeom>
              <a:avLst/>
              <a:gdLst>
                <a:gd name="connsiteX0" fmla="*/ 387277 w 413888"/>
                <a:gd name="connsiteY0" fmla="*/ 7133 h 876971"/>
                <a:gd name="connsiteX1" fmla="*/ 369348 w 413888"/>
                <a:gd name="connsiteY1" fmla="*/ 401580 h 876971"/>
                <a:gd name="connsiteX2" fmla="*/ 207983 w 413888"/>
                <a:gd name="connsiteY2" fmla="*/ 840851 h 876971"/>
                <a:gd name="connsiteX3" fmla="*/ 216948 w 413888"/>
                <a:gd name="connsiteY3" fmla="*/ 840851 h 876971"/>
                <a:gd name="connsiteX4" fmla="*/ 28689 w 413888"/>
                <a:gd name="connsiteY4" fmla="*/ 751204 h 876971"/>
                <a:gd name="connsiteX5" fmla="*/ 37654 w 413888"/>
                <a:gd name="connsiteY5" fmla="*/ 751204 h 876971"/>
                <a:gd name="connsiteX6" fmla="*/ 387277 w 413888"/>
                <a:gd name="connsiteY6" fmla="*/ 7133 h 876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3888" h="876971">
                  <a:moveTo>
                    <a:pt x="387277" y="7133"/>
                  </a:moveTo>
                  <a:cubicBezTo>
                    <a:pt x="442559" y="-51138"/>
                    <a:pt x="399230" y="262627"/>
                    <a:pt x="369348" y="401580"/>
                  </a:cubicBezTo>
                  <a:cubicBezTo>
                    <a:pt x="339466" y="540533"/>
                    <a:pt x="207983" y="840851"/>
                    <a:pt x="207983" y="840851"/>
                  </a:cubicBezTo>
                  <a:cubicBezTo>
                    <a:pt x="182583" y="914063"/>
                    <a:pt x="246830" y="855792"/>
                    <a:pt x="216948" y="840851"/>
                  </a:cubicBezTo>
                  <a:cubicBezTo>
                    <a:pt x="187066" y="825910"/>
                    <a:pt x="28689" y="751204"/>
                    <a:pt x="28689" y="751204"/>
                  </a:cubicBezTo>
                  <a:cubicBezTo>
                    <a:pt x="-1193" y="736263"/>
                    <a:pt x="-20617" y="875216"/>
                    <a:pt x="37654" y="751204"/>
                  </a:cubicBezTo>
                  <a:cubicBezTo>
                    <a:pt x="95925" y="627192"/>
                    <a:pt x="331995" y="65404"/>
                    <a:pt x="387277" y="7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任意多边形: 形状 45">
              <a:extLst>
                <a:ext uri="{FF2B5EF4-FFF2-40B4-BE49-F238E27FC236}">
                  <a16:creationId xmlns:a16="http://schemas.microsoft.com/office/drawing/2014/main" id="{D3C3B5FF-72D1-420E-9201-1869E7896692}"/>
                </a:ext>
              </a:extLst>
            </p:cNvPr>
            <p:cNvSpPr/>
            <p:nvPr/>
          </p:nvSpPr>
          <p:spPr>
            <a:xfrm rot="1467935" flipH="1">
              <a:off x="10086144" y="3137342"/>
              <a:ext cx="413888" cy="876971"/>
            </a:xfrm>
            <a:custGeom>
              <a:avLst/>
              <a:gdLst>
                <a:gd name="connsiteX0" fmla="*/ 387277 w 413888"/>
                <a:gd name="connsiteY0" fmla="*/ 7133 h 876971"/>
                <a:gd name="connsiteX1" fmla="*/ 369348 w 413888"/>
                <a:gd name="connsiteY1" fmla="*/ 401580 h 876971"/>
                <a:gd name="connsiteX2" fmla="*/ 207983 w 413888"/>
                <a:gd name="connsiteY2" fmla="*/ 840851 h 876971"/>
                <a:gd name="connsiteX3" fmla="*/ 216948 w 413888"/>
                <a:gd name="connsiteY3" fmla="*/ 840851 h 876971"/>
                <a:gd name="connsiteX4" fmla="*/ 28689 w 413888"/>
                <a:gd name="connsiteY4" fmla="*/ 751204 h 876971"/>
                <a:gd name="connsiteX5" fmla="*/ 37654 w 413888"/>
                <a:gd name="connsiteY5" fmla="*/ 751204 h 876971"/>
                <a:gd name="connsiteX6" fmla="*/ 387277 w 413888"/>
                <a:gd name="connsiteY6" fmla="*/ 7133 h 876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3888" h="876971">
                  <a:moveTo>
                    <a:pt x="387277" y="7133"/>
                  </a:moveTo>
                  <a:cubicBezTo>
                    <a:pt x="442559" y="-51138"/>
                    <a:pt x="399230" y="262627"/>
                    <a:pt x="369348" y="401580"/>
                  </a:cubicBezTo>
                  <a:cubicBezTo>
                    <a:pt x="339466" y="540533"/>
                    <a:pt x="207983" y="840851"/>
                    <a:pt x="207983" y="840851"/>
                  </a:cubicBezTo>
                  <a:cubicBezTo>
                    <a:pt x="182583" y="914063"/>
                    <a:pt x="246830" y="855792"/>
                    <a:pt x="216948" y="840851"/>
                  </a:cubicBezTo>
                  <a:cubicBezTo>
                    <a:pt x="187066" y="825910"/>
                    <a:pt x="28689" y="751204"/>
                    <a:pt x="28689" y="751204"/>
                  </a:cubicBezTo>
                  <a:cubicBezTo>
                    <a:pt x="-1193" y="736263"/>
                    <a:pt x="-20617" y="875216"/>
                    <a:pt x="37654" y="751204"/>
                  </a:cubicBezTo>
                  <a:cubicBezTo>
                    <a:pt x="95925" y="627192"/>
                    <a:pt x="331995" y="65404"/>
                    <a:pt x="387277" y="7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8" name="椭圆 47">
            <a:extLst>
              <a:ext uri="{FF2B5EF4-FFF2-40B4-BE49-F238E27FC236}">
                <a16:creationId xmlns:a16="http://schemas.microsoft.com/office/drawing/2014/main" id="{0BF22729-4854-4786-A8B5-83C065DFCB3A}"/>
              </a:ext>
            </a:extLst>
          </p:cNvPr>
          <p:cNvSpPr/>
          <p:nvPr/>
        </p:nvSpPr>
        <p:spPr>
          <a:xfrm>
            <a:off x="5837663" y="5194318"/>
            <a:ext cx="516672" cy="206552"/>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52" name="任意多边形: 形状 51">
            <a:extLst>
              <a:ext uri="{FF2B5EF4-FFF2-40B4-BE49-F238E27FC236}">
                <a16:creationId xmlns:a16="http://schemas.microsoft.com/office/drawing/2014/main" id="{67D7116F-CD49-4874-85AD-0A5816406B1E}"/>
              </a:ext>
            </a:extLst>
          </p:cNvPr>
          <p:cNvSpPr/>
          <p:nvPr/>
        </p:nvSpPr>
        <p:spPr>
          <a:xfrm>
            <a:off x="3005198" y="5119891"/>
            <a:ext cx="152400" cy="53788"/>
          </a:xfrm>
          <a:custGeom>
            <a:avLst/>
            <a:gdLst>
              <a:gd name="connsiteX0" fmla="*/ 0 w 152400"/>
              <a:gd name="connsiteY0" fmla="*/ 53788 h 53788"/>
              <a:gd name="connsiteX1" fmla="*/ 80683 w 152400"/>
              <a:gd name="connsiteY1" fmla="*/ 44823 h 53788"/>
              <a:gd name="connsiteX2" fmla="*/ 152400 w 152400"/>
              <a:gd name="connsiteY2" fmla="*/ 0 h 53788"/>
            </a:gdLst>
            <a:ahLst/>
            <a:cxnLst>
              <a:cxn ang="0">
                <a:pos x="connsiteX0" y="connsiteY0"/>
              </a:cxn>
              <a:cxn ang="0">
                <a:pos x="connsiteX1" y="connsiteY1"/>
              </a:cxn>
              <a:cxn ang="0">
                <a:pos x="connsiteX2" y="connsiteY2"/>
              </a:cxn>
            </a:cxnLst>
            <a:rect l="l" t="t" r="r" b="b"/>
            <a:pathLst>
              <a:path w="152400" h="53788">
                <a:moveTo>
                  <a:pt x="0" y="53788"/>
                </a:moveTo>
                <a:cubicBezTo>
                  <a:pt x="27641" y="53788"/>
                  <a:pt x="55283" y="53788"/>
                  <a:pt x="80683" y="44823"/>
                </a:cubicBezTo>
                <a:cubicBezTo>
                  <a:pt x="106083" y="35858"/>
                  <a:pt x="129241" y="17929"/>
                  <a:pt x="152400" y="0"/>
                </a:cubicBezTo>
              </a:path>
            </a:pathLst>
          </a:custGeom>
          <a:solidFill>
            <a:srgbClr val="C3BE4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a:extLst>
              <a:ext uri="{FF2B5EF4-FFF2-40B4-BE49-F238E27FC236}">
                <a16:creationId xmlns:a16="http://schemas.microsoft.com/office/drawing/2014/main" id="{F5350682-86F1-42E6-992A-55F7D3E70F4C}"/>
              </a:ext>
            </a:extLst>
          </p:cNvPr>
          <p:cNvSpPr/>
          <p:nvPr/>
        </p:nvSpPr>
        <p:spPr>
          <a:xfrm rot="2243274">
            <a:off x="9033727" y="5142253"/>
            <a:ext cx="152400" cy="53788"/>
          </a:xfrm>
          <a:custGeom>
            <a:avLst/>
            <a:gdLst>
              <a:gd name="connsiteX0" fmla="*/ 0 w 152400"/>
              <a:gd name="connsiteY0" fmla="*/ 53788 h 53788"/>
              <a:gd name="connsiteX1" fmla="*/ 80683 w 152400"/>
              <a:gd name="connsiteY1" fmla="*/ 44823 h 53788"/>
              <a:gd name="connsiteX2" fmla="*/ 152400 w 152400"/>
              <a:gd name="connsiteY2" fmla="*/ 0 h 53788"/>
            </a:gdLst>
            <a:ahLst/>
            <a:cxnLst>
              <a:cxn ang="0">
                <a:pos x="connsiteX0" y="connsiteY0"/>
              </a:cxn>
              <a:cxn ang="0">
                <a:pos x="connsiteX1" y="connsiteY1"/>
              </a:cxn>
              <a:cxn ang="0">
                <a:pos x="connsiteX2" y="connsiteY2"/>
              </a:cxn>
            </a:cxnLst>
            <a:rect l="l" t="t" r="r" b="b"/>
            <a:pathLst>
              <a:path w="152400" h="53788">
                <a:moveTo>
                  <a:pt x="0" y="53788"/>
                </a:moveTo>
                <a:cubicBezTo>
                  <a:pt x="27641" y="53788"/>
                  <a:pt x="55283" y="53788"/>
                  <a:pt x="80683" y="44823"/>
                </a:cubicBezTo>
                <a:cubicBezTo>
                  <a:pt x="106083" y="35858"/>
                  <a:pt x="129241" y="17929"/>
                  <a:pt x="152400" y="0"/>
                </a:cubicBezTo>
              </a:path>
            </a:pathLst>
          </a:custGeom>
          <a:solidFill>
            <a:srgbClr val="C3BE4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mc:AlternateContent xmlns:mc="http://schemas.openxmlformats.org/markup-compatibility/2006" xmlns:p14="http://schemas.microsoft.com/office/powerpoint/2010/main">
        <mc:Choice Requires="p14">
          <p:contentPart p14:bwMode="auto" r:id="rId6">
            <p14:nvContentPartPr>
              <p14:cNvPr id="56" name="墨迹 55">
                <a:extLst>
                  <a:ext uri="{FF2B5EF4-FFF2-40B4-BE49-F238E27FC236}">
                    <a16:creationId xmlns:a16="http://schemas.microsoft.com/office/drawing/2014/main" id="{AC4A186B-049F-4D09-8716-2D9E622DD539}"/>
                  </a:ext>
                </a:extLst>
              </p14:cNvPr>
              <p14:cNvContentPartPr/>
              <p14:nvPr/>
            </p14:nvContentPartPr>
            <p14:xfrm>
              <a:off x="2969221" y="5220882"/>
              <a:ext cx="84240" cy="40680"/>
            </p14:xfrm>
          </p:contentPart>
        </mc:Choice>
        <mc:Fallback xmlns="">
          <p:pic>
            <p:nvPicPr>
              <p:cNvPr id="56" name="墨迹 55">
                <a:extLst>
                  <a:ext uri="{FF2B5EF4-FFF2-40B4-BE49-F238E27FC236}">
                    <a16:creationId xmlns:a16="http://schemas.microsoft.com/office/drawing/2014/main" id="{AC4A186B-049F-4D09-8716-2D9E622DD539}"/>
                  </a:ext>
                </a:extLst>
              </p:cNvPr>
              <p:cNvPicPr/>
              <p:nvPr/>
            </p:nvPicPr>
            <p:blipFill>
              <a:blip r:embed="rId7"/>
              <a:stretch>
                <a:fillRect/>
              </a:stretch>
            </p:blipFill>
            <p:spPr>
              <a:xfrm>
                <a:off x="2964901" y="5216562"/>
                <a:ext cx="92880" cy="49320"/>
              </a:xfrm>
              <a:prstGeom prst="rect">
                <a:avLst/>
              </a:prstGeom>
            </p:spPr>
          </p:pic>
        </mc:Fallback>
      </mc:AlternateContent>
      <p:grpSp>
        <p:nvGrpSpPr>
          <p:cNvPr id="63" name="组合 62">
            <a:extLst>
              <a:ext uri="{FF2B5EF4-FFF2-40B4-BE49-F238E27FC236}">
                <a16:creationId xmlns:a16="http://schemas.microsoft.com/office/drawing/2014/main" id="{F31D18B6-9C5E-4735-8C04-EE87A360E1F1}"/>
              </a:ext>
            </a:extLst>
          </p:cNvPr>
          <p:cNvGrpSpPr/>
          <p:nvPr/>
        </p:nvGrpSpPr>
        <p:grpSpPr>
          <a:xfrm>
            <a:off x="2981101" y="5199346"/>
            <a:ext cx="55440" cy="84536"/>
            <a:chOff x="2981101" y="5199346"/>
            <a:chExt cx="55440" cy="84536"/>
          </a:xfrm>
        </p:grpSpPr>
        <mc:AlternateContent xmlns:mc="http://schemas.openxmlformats.org/markup-compatibility/2006" xmlns:p14="http://schemas.microsoft.com/office/powerpoint/2010/main">
          <mc:Choice Requires="p14">
            <p:contentPart p14:bwMode="auto" r:id="rId8">
              <p14:nvContentPartPr>
                <p14:cNvPr id="54" name="墨迹 53">
                  <a:extLst>
                    <a:ext uri="{FF2B5EF4-FFF2-40B4-BE49-F238E27FC236}">
                      <a16:creationId xmlns:a16="http://schemas.microsoft.com/office/drawing/2014/main" id="{7C4DEC74-5412-4D96-90E9-82F81791515E}"/>
                    </a:ext>
                  </a:extLst>
                </p14:cNvPr>
                <p14:cNvContentPartPr/>
                <p14:nvPr/>
              </p14:nvContentPartPr>
              <p14:xfrm>
                <a:off x="2988021" y="5252986"/>
                <a:ext cx="11880" cy="7200"/>
              </p14:xfrm>
            </p:contentPart>
          </mc:Choice>
          <mc:Fallback xmlns="">
            <p:pic>
              <p:nvPicPr>
                <p:cNvPr id="54" name="墨迹 53">
                  <a:extLst>
                    <a:ext uri="{FF2B5EF4-FFF2-40B4-BE49-F238E27FC236}">
                      <a16:creationId xmlns:a16="http://schemas.microsoft.com/office/drawing/2014/main" id="{7C4DEC74-5412-4D96-90E9-82F81791515E}"/>
                    </a:ext>
                  </a:extLst>
                </p:cNvPr>
                <p:cNvPicPr/>
                <p:nvPr/>
              </p:nvPicPr>
              <p:blipFill>
                <a:blip r:embed="rId9"/>
                <a:stretch>
                  <a:fillRect/>
                </a:stretch>
              </p:blipFill>
              <p:spPr>
                <a:xfrm>
                  <a:off x="2983701" y="5248666"/>
                  <a:ext cx="20520" cy="158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55" name="墨迹 54">
                  <a:extLst>
                    <a:ext uri="{FF2B5EF4-FFF2-40B4-BE49-F238E27FC236}">
                      <a16:creationId xmlns:a16="http://schemas.microsoft.com/office/drawing/2014/main" id="{D60F6A2F-5F1A-48A8-BF2D-C05214383E44}"/>
                    </a:ext>
                  </a:extLst>
                </p14:cNvPr>
                <p14:cNvContentPartPr/>
                <p14:nvPr/>
              </p14:nvContentPartPr>
              <p14:xfrm>
                <a:off x="2994141" y="5199346"/>
                <a:ext cx="3960" cy="33480"/>
              </p14:xfrm>
            </p:contentPart>
          </mc:Choice>
          <mc:Fallback xmlns="">
            <p:pic>
              <p:nvPicPr>
                <p:cNvPr id="55" name="墨迹 54">
                  <a:extLst>
                    <a:ext uri="{FF2B5EF4-FFF2-40B4-BE49-F238E27FC236}">
                      <a16:creationId xmlns:a16="http://schemas.microsoft.com/office/drawing/2014/main" id="{D60F6A2F-5F1A-48A8-BF2D-C05214383E44}"/>
                    </a:ext>
                  </a:extLst>
                </p:cNvPr>
                <p:cNvPicPr/>
                <p:nvPr/>
              </p:nvPicPr>
              <p:blipFill>
                <a:blip r:embed="rId11"/>
                <a:stretch>
                  <a:fillRect/>
                </a:stretch>
              </p:blipFill>
              <p:spPr>
                <a:xfrm>
                  <a:off x="2989821" y="5195026"/>
                  <a:ext cx="12600" cy="421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62" name="墨迹 61">
                  <a:extLst>
                    <a:ext uri="{FF2B5EF4-FFF2-40B4-BE49-F238E27FC236}">
                      <a16:creationId xmlns:a16="http://schemas.microsoft.com/office/drawing/2014/main" id="{A4F0669F-CB2E-4A75-907F-10F2E80485AC}"/>
                    </a:ext>
                  </a:extLst>
                </p14:cNvPr>
                <p14:cNvContentPartPr/>
                <p14:nvPr/>
              </p14:nvContentPartPr>
              <p14:xfrm>
                <a:off x="2981101" y="5229882"/>
                <a:ext cx="55440" cy="54000"/>
              </p14:xfrm>
            </p:contentPart>
          </mc:Choice>
          <mc:Fallback xmlns="">
            <p:pic>
              <p:nvPicPr>
                <p:cNvPr id="62" name="墨迹 61">
                  <a:extLst>
                    <a:ext uri="{FF2B5EF4-FFF2-40B4-BE49-F238E27FC236}">
                      <a16:creationId xmlns:a16="http://schemas.microsoft.com/office/drawing/2014/main" id="{A4F0669F-CB2E-4A75-907F-10F2E80485AC}"/>
                    </a:ext>
                  </a:extLst>
                </p:cNvPr>
                <p:cNvPicPr/>
                <p:nvPr/>
              </p:nvPicPr>
              <p:blipFill>
                <a:blip r:embed="rId13"/>
                <a:stretch>
                  <a:fillRect/>
                </a:stretch>
              </p:blipFill>
              <p:spPr>
                <a:xfrm>
                  <a:off x="2976781" y="5225562"/>
                  <a:ext cx="64080" cy="6264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4">
            <p14:nvContentPartPr>
              <p14:cNvPr id="64" name="墨迹 63">
                <a:extLst>
                  <a:ext uri="{FF2B5EF4-FFF2-40B4-BE49-F238E27FC236}">
                    <a16:creationId xmlns:a16="http://schemas.microsoft.com/office/drawing/2014/main" id="{4A64BEFF-7870-431A-8291-108E6BD9A784}"/>
                  </a:ext>
                </a:extLst>
              </p14:cNvPr>
              <p14:cNvContentPartPr/>
              <p14:nvPr/>
            </p14:nvContentPartPr>
            <p14:xfrm>
              <a:off x="9173101" y="5201082"/>
              <a:ext cx="29880" cy="71280"/>
            </p14:xfrm>
          </p:contentPart>
        </mc:Choice>
        <mc:Fallback xmlns="">
          <p:pic>
            <p:nvPicPr>
              <p:cNvPr id="64" name="墨迹 63">
                <a:extLst>
                  <a:ext uri="{FF2B5EF4-FFF2-40B4-BE49-F238E27FC236}">
                    <a16:creationId xmlns:a16="http://schemas.microsoft.com/office/drawing/2014/main" id="{4A64BEFF-7870-431A-8291-108E6BD9A784}"/>
                  </a:ext>
                </a:extLst>
              </p:cNvPr>
              <p:cNvPicPr/>
              <p:nvPr/>
            </p:nvPicPr>
            <p:blipFill>
              <a:blip r:embed="rId15"/>
              <a:stretch>
                <a:fillRect/>
              </a:stretch>
            </p:blipFill>
            <p:spPr>
              <a:xfrm>
                <a:off x="9168781" y="5196762"/>
                <a:ext cx="38520" cy="79920"/>
              </a:xfrm>
              <a:prstGeom prst="rect">
                <a:avLst/>
              </a:prstGeom>
            </p:spPr>
          </p:pic>
        </mc:Fallback>
      </mc:AlternateContent>
      <p:sp>
        <p:nvSpPr>
          <p:cNvPr id="71" name="文本框 70">
            <a:extLst>
              <a:ext uri="{FF2B5EF4-FFF2-40B4-BE49-F238E27FC236}">
                <a16:creationId xmlns:a16="http://schemas.microsoft.com/office/drawing/2014/main" id="{C958BA9B-0F4C-41E1-9FBC-79EEABDA16FD}"/>
              </a:ext>
            </a:extLst>
          </p:cNvPr>
          <p:cNvSpPr txBox="1"/>
          <p:nvPr/>
        </p:nvSpPr>
        <p:spPr>
          <a:xfrm>
            <a:off x="4069094" y="1595513"/>
            <a:ext cx="4570482" cy="3416320"/>
          </a:xfrm>
          <a:prstGeom prst="rect">
            <a:avLst/>
          </a:prstGeom>
          <a:noFill/>
        </p:spPr>
        <p:txBody>
          <a:bodyPr wrap="none" rtlCol="0">
            <a:spAutoFit/>
          </a:bodyPr>
          <a:lstStyle/>
          <a:p>
            <a:r>
              <a:rPr kumimoji="0" lang="zh-CN" altLang="zh-CN" b="0" i="0" u="none" strike="noStrike" cap="none" normalizeH="0" baseline="0" dirty="0">
                <a:ln>
                  <a:noFill/>
                </a:ln>
                <a:solidFill>
                  <a:srgbClr val="CC7832"/>
                </a:solidFill>
                <a:effectLst/>
                <a:latin typeface="Arial Unicode MS"/>
                <a:ea typeface="JetBrains Mono"/>
              </a:rPr>
              <a:t>public class </a:t>
            </a:r>
            <a:r>
              <a:rPr kumimoji="0" lang="zh-CN" altLang="zh-CN" b="0" i="0" u="none" strike="noStrike" cap="none" normalizeH="0" baseline="0" dirty="0">
                <a:ln>
                  <a:noFill/>
                </a:ln>
                <a:effectLst/>
                <a:latin typeface="宋体" panose="02010600030101010101" pitchFamily="2" charset="-122"/>
                <a:ea typeface="宋体" panose="02010600030101010101" pitchFamily="2" charset="-122"/>
              </a:rPr>
              <a:t>工厂 </a:t>
            </a:r>
            <a:r>
              <a:rPr kumimoji="0" lang="zh-CN" altLang="zh-CN" b="0" i="0" u="none" strike="noStrike" cap="none" normalizeH="0" baseline="0" dirty="0">
                <a:ln>
                  <a:noFill/>
                </a:ln>
                <a:effectLst/>
                <a:latin typeface="Arial Unicode MS"/>
                <a:ea typeface="JetBrains Mono"/>
              </a:rPr>
              <a:t>{</a:t>
            </a:r>
            <a:br>
              <a:rPr kumimoji="0" lang="zh-CN" altLang="zh-CN" b="0" i="0" u="none" strike="noStrike" cap="none" normalizeH="0" baseline="0" dirty="0">
                <a:ln>
                  <a:noFill/>
                </a:ln>
                <a:solidFill>
                  <a:srgbClr val="A9B7C6"/>
                </a:solidFill>
                <a:effectLst/>
                <a:latin typeface="Arial Unicode MS"/>
                <a:ea typeface="JetBrains Mono"/>
              </a:rPr>
            </a:br>
            <a:r>
              <a:rPr kumimoji="0" lang="zh-CN" altLang="zh-CN" b="0" i="0" u="none" strike="noStrike" cap="none" normalizeH="0" baseline="0" dirty="0">
                <a:ln>
                  <a:noFill/>
                </a:ln>
                <a:solidFill>
                  <a:srgbClr val="A9B7C6"/>
                </a:solidFill>
                <a:effectLst/>
                <a:latin typeface="Arial Unicode MS"/>
                <a:ea typeface="JetBrains Mono"/>
              </a:rPr>
              <a:t>    </a:t>
            </a:r>
            <a:r>
              <a:rPr kumimoji="0" lang="zh-CN" altLang="zh-CN" b="0" i="0" u="none" strike="noStrike" cap="none" normalizeH="0" baseline="0" dirty="0">
                <a:ln>
                  <a:noFill/>
                </a:ln>
                <a:solidFill>
                  <a:srgbClr val="CC7832"/>
                </a:solidFill>
                <a:effectLst/>
                <a:latin typeface="Arial Unicode MS"/>
                <a:ea typeface="JetBrains Mono"/>
              </a:rPr>
              <a:t>public static </a:t>
            </a:r>
            <a:r>
              <a:rPr kumimoji="0" lang="zh-CN" altLang="zh-CN" b="0" i="0" u="none" strike="noStrike" cap="none" normalizeH="0" baseline="0" dirty="0">
                <a:ln>
                  <a:noFill/>
                </a:ln>
                <a:effectLst/>
                <a:latin typeface="宋体" panose="02010600030101010101" pitchFamily="2" charset="-122"/>
                <a:ea typeface="宋体" panose="02010600030101010101" pitchFamily="2" charset="-122"/>
              </a:rPr>
              <a:t>产品</a:t>
            </a:r>
            <a:r>
              <a:rPr kumimoji="0" lang="zh-CN" altLang="zh-CN" b="0" i="0" u="none" strike="noStrike" cap="none" normalizeH="0" baseline="0" dirty="0">
                <a:ln>
                  <a:noFill/>
                </a:ln>
                <a:solidFill>
                  <a:srgbClr val="A9B7C6"/>
                </a:solidFill>
                <a:effectLst/>
                <a:latin typeface="宋体" panose="02010600030101010101" pitchFamily="2" charset="-122"/>
                <a:ea typeface="宋体" panose="02010600030101010101" pitchFamily="2" charset="-122"/>
              </a:rPr>
              <a:t> </a:t>
            </a:r>
            <a:r>
              <a:rPr kumimoji="0" lang="zh-CN" altLang="zh-CN" b="0" i="0" u="none" strike="noStrike" cap="none" normalizeH="0" baseline="0" dirty="0">
                <a:ln>
                  <a:noFill/>
                </a:ln>
                <a:solidFill>
                  <a:srgbClr val="FFC66D"/>
                </a:solidFill>
                <a:effectLst/>
                <a:latin typeface="宋体" panose="02010600030101010101" pitchFamily="2" charset="-122"/>
                <a:ea typeface="宋体" panose="02010600030101010101" pitchFamily="2" charset="-122"/>
              </a:rPr>
              <a:t>产品工厂</a:t>
            </a:r>
            <a:r>
              <a:rPr kumimoji="0" lang="zh-CN" altLang="zh-CN" b="0" i="0" u="none" strike="noStrike" cap="none" normalizeH="0" baseline="0" dirty="0">
                <a:ln>
                  <a:noFill/>
                </a:ln>
                <a:effectLst/>
                <a:latin typeface="Arial Unicode MS"/>
                <a:ea typeface="JetBrains Mono"/>
              </a:rPr>
              <a:t>(String </a:t>
            </a:r>
            <a:r>
              <a:rPr kumimoji="0" lang="zh-CN" altLang="zh-CN" b="0" i="0" u="none" strike="noStrike" cap="none" normalizeH="0" baseline="0" dirty="0">
                <a:ln>
                  <a:noFill/>
                </a:ln>
                <a:effectLst/>
                <a:latin typeface="宋体" panose="02010600030101010101" pitchFamily="2" charset="-122"/>
                <a:ea typeface="宋体" panose="02010600030101010101" pitchFamily="2" charset="-122"/>
              </a:rPr>
              <a:t>选择</a:t>
            </a:r>
            <a:r>
              <a:rPr kumimoji="0" lang="zh-CN" altLang="zh-CN" b="0" i="0" u="none" strike="noStrike" cap="none" normalizeH="0" baseline="0" dirty="0">
                <a:ln>
                  <a:noFill/>
                </a:ln>
                <a:effectLst/>
                <a:latin typeface="Arial Unicode MS"/>
                <a:ea typeface="JetBrains Mono"/>
              </a:rPr>
              <a:t>){</a:t>
            </a:r>
            <a:br>
              <a:rPr kumimoji="0" lang="zh-CN" altLang="zh-CN" b="0" i="0" u="none" strike="noStrike" cap="none" normalizeH="0" baseline="0" dirty="0">
                <a:ln>
                  <a:noFill/>
                </a:ln>
                <a:solidFill>
                  <a:srgbClr val="A9B7C6"/>
                </a:solidFill>
                <a:effectLst/>
                <a:latin typeface="Arial Unicode MS"/>
                <a:ea typeface="JetBrains Mono"/>
              </a:rPr>
            </a:br>
            <a:r>
              <a:rPr kumimoji="0" lang="zh-CN" altLang="zh-CN" b="0" i="0" u="none" strike="noStrike" cap="none" normalizeH="0" baseline="0" dirty="0">
                <a:ln>
                  <a:noFill/>
                </a:ln>
                <a:solidFill>
                  <a:srgbClr val="A9B7C6"/>
                </a:solidFill>
                <a:effectLst/>
                <a:latin typeface="Arial Unicode MS"/>
                <a:ea typeface="JetBrains Mono"/>
              </a:rPr>
              <a:t>        </a:t>
            </a:r>
            <a:r>
              <a:rPr kumimoji="0" lang="zh-CN" altLang="zh-CN" b="0" i="0" u="none" strike="noStrike" cap="none" normalizeH="0" baseline="0" dirty="0">
                <a:ln>
                  <a:noFill/>
                </a:ln>
                <a:solidFill>
                  <a:srgbClr val="CC7832"/>
                </a:solidFill>
                <a:effectLst/>
                <a:latin typeface="Arial Unicode MS"/>
                <a:ea typeface="JetBrains Mono"/>
              </a:rPr>
              <a:t>if </a:t>
            </a:r>
            <a:r>
              <a:rPr kumimoji="0" lang="zh-CN" altLang="zh-CN" b="0" i="0" u="none" strike="noStrike" cap="none" normalizeH="0" baseline="0" dirty="0">
                <a:ln>
                  <a:noFill/>
                </a:ln>
                <a:effectLst/>
                <a:latin typeface="Arial Unicode MS"/>
                <a:ea typeface="JetBrains Mono"/>
              </a:rPr>
              <a:t>(</a:t>
            </a:r>
            <a:r>
              <a:rPr kumimoji="0" lang="zh-CN" altLang="zh-CN" b="0" i="0" u="none" strike="noStrike" cap="none" normalizeH="0" baseline="0" dirty="0">
                <a:ln>
                  <a:noFill/>
                </a:ln>
                <a:effectLst/>
                <a:latin typeface="宋体" panose="02010600030101010101" pitchFamily="2" charset="-122"/>
                <a:ea typeface="宋体" panose="02010600030101010101" pitchFamily="2" charset="-122"/>
              </a:rPr>
              <a:t>选择</a:t>
            </a:r>
            <a:r>
              <a:rPr kumimoji="0" lang="zh-CN" altLang="zh-CN" b="0" i="0" u="none" strike="noStrike" cap="none" normalizeH="0" baseline="0" dirty="0">
                <a:ln>
                  <a:noFill/>
                </a:ln>
                <a:effectLst/>
                <a:latin typeface="Arial Unicode MS"/>
                <a:ea typeface="JetBrains Mono"/>
              </a:rPr>
              <a:t>.equals(</a:t>
            </a:r>
            <a:r>
              <a:rPr kumimoji="0" lang="zh-CN" altLang="zh-CN" b="0" i="0" u="none" strike="noStrike" cap="none" normalizeH="0" baseline="0" dirty="0">
                <a:ln>
                  <a:noFill/>
                </a:ln>
                <a:solidFill>
                  <a:srgbClr val="6A8759"/>
                </a:solidFill>
                <a:effectLst/>
                <a:latin typeface="Arial Unicode MS"/>
                <a:ea typeface="JetBrains Mono"/>
              </a:rPr>
              <a:t>"</a:t>
            </a:r>
            <a:r>
              <a:rPr kumimoji="0" lang="zh-CN" altLang="zh-CN" b="0" i="0" u="none" strike="noStrike" cap="none" normalizeH="0" baseline="0" dirty="0">
                <a:ln>
                  <a:noFill/>
                </a:ln>
                <a:solidFill>
                  <a:srgbClr val="6A8759"/>
                </a:solidFill>
                <a:effectLst/>
                <a:latin typeface="宋体" panose="02010600030101010101" pitchFamily="2" charset="-122"/>
                <a:ea typeface="宋体" panose="02010600030101010101" pitchFamily="2" charset="-122"/>
              </a:rPr>
              <a:t>手机</a:t>
            </a:r>
            <a:r>
              <a:rPr kumimoji="0" lang="zh-CN" altLang="zh-CN" b="0" i="0" u="none" strike="noStrike" cap="none" normalizeH="0" baseline="0" dirty="0">
                <a:ln>
                  <a:noFill/>
                </a:ln>
                <a:solidFill>
                  <a:srgbClr val="6A8759"/>
                </a:solidFill>
                <a:effectLst/>
                <a:latin typeface="Arial Unicode MS"/>
                <a:ea typeface="JetBrains Mono"/>
              </a:rPr>
              <a:t>"</a:t>
            </a:r>
            <a:r>
              <a:rPr kumimoji="0" lang="zh-CN" altLang="zh-CN" b="0" i="0" u="none" strike="noStrike" cap="none" normalizeH="0" baseline="0" dirty="0">
                <a:ln>
                  <a:noFill/>
                </a:ln>
                <a:effectLst/>
                <a:latin typeface="Arial Unicode MS"/>
                <a:ea typeface="JetBrains Mono"/>
              </a:rPr>
              <a:t>)){</a:t>
            </a:r>
            <a:br>
              <a:rPr kumimoji="0" lang="zh-CN" altLang="zh-CN" b="0" i="0" u="none" strike="noStrike" cap="none" normalizeH="0" baseline="0" dirty="0">
                <a:ln>
                  <a:noFill/>
                </a:ln>
                <a:solidFill>
                  <a:srgbClr val="A9B7C6"/>
                </a:solidFill>
                <a:effectLst/>
                <a:latin typeface="Arial Unicode MS"/>
                <a:ea typeface="JetBrains Mono"/>
              </a:rPr>
            </a:br>
            <a:r>
              <a:rPr kumimoji="0" lang="zh-CN" altLang="zh-CN" b="0" i="0" u="none" strike="noStrike" cap="none" normalizeH="0" baseline="0" dirty="0">
                <a:ln>
                  <a:noFill/>
                </a:ln>
                <a:solidFill>
                  <a:srgbClr val="A9B7C6"/>
                </a:solidFill>
                <a:effectLst/>
                <a:latin typeface="Arial Unicode MS"/>
                <a:ea typeface="JetBrains Mono"/>
              </a:rPr>
              <a:t>            </a:t>
            </a:r>
            <a:r>
              <a:rPr kumimoji="0" lang="zh-CN" altLang="zh-CN" b="0" i="0" u="none" strike="noStrike" cap="none" normalizeH="0" baseline="0" dirty="0">
                <a:ln>
                  <a:noFill/>
                </a:ln>
                <a:solidFill>
                  <a:srgbClr val="CC7832"/>
                </a:solidFill>
                <a:effectLst/>
                <a:latin typeface="Arial Unicode MS"/>
                <a:ea typeface="JetBrains Mono"/>
              </a:rPr>
              <a:t>return new </a:t>
            </a:r>
            <a:r>
              <a:rPr kumimoji="0" lang="zh-CN" altLang="zh-CN" b="0" i="0" u="none" strike="noStrike" cap="none" normalizeH="0" baseline="0" dirty="0">
                <a:ln>
                  <a:noFill/>
                </a:ln>
                <a:effectLst/>
                <a:latin typeface="宋体" panose="02010600030101010101" pitchFamily="2" charset="-122"/>
                <a:ea typeface="宋体" panose="02010600030101010101" pitchFamily="2" charset="-122"/>
              </a:rPr>
              <a:t>手机代理工厂</a:t>
            </a:r>
            <a:r>
              <a:rPr kumimoji="0" lang="zh-CN" altLang="zh-CN" b="0" i="0" u="none" strike="noStrike" cap="none" normalizeH="0" baseline="0" dirty="0">
                <a:ln>
                  <a:noFill/>
                </a:ln>
                <a:effectLst/>
                <a:latin typeface="Arial Unicode MS"/>
                <a:ea typeface="JetBrains Mono"/>
              </a:rPr>
              <a:t>()</a:t>
            </a:r>
            <a:r>
              <a:rPr kumimoji="0" lang="zh-CN" altLang="zh-CN" b="0" i="0" u="none" strike="noStrike" cap="none" normalizeH="0" baseline="0" dirty="0">
                <a:ln>
                  <a:noFill/>
                </a:ln>
                <a:solidFill>
                  <a:srgbClr val="CC7832"/>
                </a:solidFill>
                <a:effectLst/>
                <a:latin typeface="Arial Unicode MS"/>
                <a:ea typeface="JetBrains Mono"/>
              </a:rPr>
              <a:t>;</a:t>
            </a:r>
            <a:br>
              <a:rPr kumimoji="0" lang="zh-CN" altLang="zh-CN" b="0" i="0" u="none" strike="noStrike" cap="none" normalizeH="0" baseline="0" dirty="0">
                <a:ln>
                  <a:noFill/>
                </a:ln>
                <a:solidFill>
                  <a:srgbClr val="CC7832"/>
                </a:solidFill>
                <a:effectLst/>
                <a:latin typeface="Arial Unicode MS"/>
                <a:ea typeface="JetBrains Mono"/>
              </a:rPr>
            </a:br>
            <a:r>
              <a:rPr kumimoji="0" lang="zh-CN" altLang="zh-CN" b="0" i="0" u="none" strike="noStrike" cap="none" normalizeH="0" baseline="0" dirty="0">
                <a:ln>
                  <a:noFill/>
                </a:ln>
                <a:solidFill>
                  <a:srgbClr val="CC7832"/>
                </a:solidFill>
                <a:effectLst/>
                <a:latin typeface="Arial Unicode MS"/>
                <a:ea typeface="JetBrains Mono"/>
              </a:rPr>
              <a:t>       </a:t>
            </a:r>
            <a:r>
              <a:rPr kumimoji="0" lang="zh-CN" altLang="zh-CN" b="0" i="0" u="none" strike="noStrike" cap="none" normalizeH="0" baseline="0" dirty="0">
                <a:ln>
                  <a:noFill/>
                </a:ln>
                <a:effectLst/>
                <a:latin typeface="Arial Unicode MS"/>
                <a:ea typeface="JetBrains Mono"/>
              </a:rPr>
              <a:t> }</a:t>
            </a:r>
            <a:br>
              <a:rPr kumimoji="0" lang="zh-CN" altLang="zh-CN" b="0" i="0" u="none" strike="noStrike" cap="none" normalizeH="0" baseline="0" dirty="0">
                <a:ln>
                  <a:noFill/>
                </a:ln>
                <a:solidFill>
                  <a:srgbClr val="A9B7C6"/>
                </a:solidFill>
                <a:effectLst/>
                <a:latin typeface="Arial Unicode MS"/>
                <a:ea typeface="JetBrains Mono"/>
              </a:rPr>
            </a:br>
            <a:r>
              <a:rPr kumimoji="0" lang="zh-CN" altLang="zh-CN" b="0" i="0" u="none" strike="noStrike" cap="none" normalizeH="0" baseline="0" dirty="0">
                <a:ln>
                  <a:noFill/>
                </a:ln>
                <a:solidFill>
                  <a:srgbClr val="A9B7C6"/>
                </a:solidFill>
                <a:effectLst/>
                <a:latin typeface="Arial Unicode MS"/>
                <a:ea typeface="JetBrains Mono"/>
              </a:rPr>
              <a:t>        </a:t>
            </a:r>
            <a:r>
              <a:rPr kumimoji="0" lang="zh-CN" altLang="zh-CN" b="0" i="0" u="none" strike="noStrike" cap="none" normalizeH="0" baseline="0" dirty="0">
                <a:ln>
                  <a:noFill/>
                </a:ln>
                <a:solidFill>
                  <a:srgbClr val="CC7832"/>
                </a:solidFill>
                <a:effectLst/>
                <a:latin typeface="Arial Unicode MS"/>
                <a:ea typeface="JetBrains Mono"/>
              </a:rPr>
              <a:t>if</a:t>
            </a:r>
            <a:r>
              <a:rPr kumimoji="0" lang="zh-CN" altLang="zh-CN" b="0" i="0" u="none" strike="noStrike" cap="none" normalizeH="0" baseline="0" dirty="0">
                <a:ln>
                  <a:noFill/>
                </a:ln>
                <a:effectLst/>
                <a:latin typeface="Arial Unicode MS"/>
                <a:ea typeface="JetBrains Mono"/>
              </a:rPr>
              <a:t>(</a:t>
            </a:r>
            <a:r>
              <a:rPr kumimoji="0" lang="zh-CN" altLang="zh-CN" b="0" i="0" u="none" strike="noStrike" cap="none" normalizeH="0" baseline="0" dirty="0">
                <a:ln>
                  <a:noFill/>
                </a:ln>
                <a:effectLst/>
                <a:latin typeface="宋体" panose="02010600030101010101" pitchFamily="2" charset="-122"/>
                <a:ea typeface="宋体" panose="02010600030101010101" pitchFamily="2" charset="-122"/>
              </a:rPr>
              <a:t>选择</a:t>
            </a:r>
            <a:r>
              <a:rPr kumimoji="0" lang="zh-CN" altLang="zh-CN" b="0" i="0" u="none" strike="noStrike" cap="none" normalizeH="0" baseline="0" dirty="0">
                <a:ln>
                  <a:noFill/>
                </a:ln>
                <a:effectLst/>
                <a:latin typeface="Arial Unicode MS"/>
                <a:ea typeface="JetBrains Mono"/>
              </a:rPr>
              <a:t>.equals(</a:t>
            </a:r>
            <a:r>
              <a:rPr kumimoji="0" lang="zh-CN" altLang="zh-CN" b="0" i="0" u="none" strike="noStrike" cap="none" normalizeH="0" baseline="0" dirty="0">
                <a:ln>
                  <a:noFill/>
                </a:ln>
                <a:solidFill>
                  <a:srgbClr val="6A8759"/>
                </a:solidFill>
                <a:effectLst/>
                <a:latin typeface="Arial Unicode MS"/>
                <a:ea typeface="JetBrains Mono"/>
              </a:rPr>
              <a:t>"</a:t>
            </a:r>
            <a:r>
              <a:rPr kumimoji="0" lang="zh-CN" altLang="zh-CN" b="0" i="0" u="none" strike="noStrike" cap="none" normalizeH="0" baseline="0" dirty="0">
                <a:ln>
                  <a:noFill/>
                </a:ln>
                <a:solidFill>
                  <a:srgbClr val="6A8759"/>
                </a:solidFill>
                <a:effectLst/>
                <a:latin typeface="宋体" panose="02010600030101010101" pitchFamily="2" charset="-122"/>
                <a:ea typeface="宋体" panose="02010600030101010101" pitchFamily="2" charset="-122"/>
              </a:rPr>
              <a:t>笔记本</a:t>
            </a:r>
            <a:r>
              <a:rPr kumimoji="0" lang="zh-CN" altLang="zh-CN" b="0" i="0" u="none" strike="noStrike" cap="none" normalizeH="0" baseline="0" dirty="0">
                <a:ln>
                  <a:noFill/>
                </a:ln>
                <a:solidFill>
                  <a:srgbClr val="6A8759"/>
                </a:solidFill>
                <a:effectLst/>
                <a:latin typeface="Arial Unicode MS"/>
                <a:ea typeface="JetBrains Mono"/>
              </a:rPr>
              <a:t>"</a:t>
            </a:r>
            <a:r>
              <a:rPr kumimoji="0" lang="zh-CN" altLang="zh-CN" b="0" i="0" u="none" strike="noStrike" cap="none" normalizeH="0" baseline="0" dirty="0">
                <a:ln>
                  <a:noFill/>
                </a:ln>
                <a:effectLst/>
                <a:latin typeface="Arial Unicode MS"/>
                <a:ea typeface="JetBrains Mono"/>
              </a:rPr>
              <a:t>)){</a:t>
            </a:r>
            <a:br>
              <a:rPr kumimoji="0" lang="zh-CN" altLang="zh-CN" b="0" i="0" u="none" strike="noStrike" cap="none" normalizeH="0" baseline="0" dirty="0">
                <a:ln>
                  <a:noFill/>
                </a:ln>
                <a:solidFill>
                  <a:srgbClr val="A9B7C6"/>
                </a:solidFill>
                <a:effectLst/>
                <a:latin typeface="Arial Unicode MS"/>
                <a:ea typeface="JetBrains Mono"/>
              </a:rPr>
            </a:br>
            <a:r>
              <a:rPr kumimoji="0" lang="zh-CN" altLang="zh-CN" b="0" i="0" u="none" strike="noStrike" cap="none" normalizeH="0" baseline="0" dirty="0">
                <a:ln>
                  <a:noFill/>
                </a:ln>
                <a:solidFill>
                  <a:srgbClr val="A9B7C6"/>
                </a:solidFill>
                <a:effectLst/>
                <a:latin typeface="Arial Unicode MS"/>
                <a:ea typeface="JetBrains Mono"/>
              </a:rPr>
              <a:t>            </a:t>
            </a:r>
            <a:r>
              <a:rPr kumimoji="0" lang="zh-CN" altLang="zh-CN" b="0" i="0" u="none" strike="noStrike" cap="none" normalizeH="0" baseline="0" dirty="0">
                <a:ln>
                  <a:noFill/>
                </a:ln>
                <a:solidFill>
                  <a:srgbClr val="CC7832"/>
                </a:solidFill>
                <a:effectLst/>
                <a:latin typeface="Arial Unicode MS"/>
                <a:ea typeface="JetBrains Mono"/>
              </a:rPr>
              <a:t>return new </a:t>
            </a:r>
            <a:r>
              <a:rPr kumimoji="0" lang="zh-CN" altLang="zh-CN" b="0" i="0" u="none" strike="noStrike" cap="none" normalizeH="0" baseline="0" dirty="0">
                <a:ln>
                  <a:noFill/>
                </a:ln>
                <a:effectLst/>
                <a:latin typeface="宋体" panose="02010600030101010101" pitchFamily="2" charset="-122"/>
                <a:ea typeface="宋体" panose="02010600030101010101" pitchFamily="2" charset="-122"/>
              </a:rPr>
              <a:t>笔记本代理工厂</a:t>
            </a:r>
            <a:r>
              <a:rPr kumimoji="0" lang="zh-CN" altLang="zh-CN" b="0" i="0" u="none" strike="noStrike" cap="none" normalizeH="0" baseline="0" dirty="0">
                <a:ln>
                  <a:noFill/>
                </a:ln>
                <a:effectLst/>
                <a:latin typeface="Arial Unicode MS"/>
                <a:ea typeface="JetBrains Mono"/>
              </a:rPr>
              <a:t>()</a:t>
            </a:r>
            <a:r>
              <a:rPr kumimoji="0" lang="zh-CN" altLang="zh-CN" b="0" i="0" u="none" strike="noStrike" cap="none" normalizeH="0" baseline="0" dirty="0">
                <a:ln>
                  <a:noFill/>
                </a:ln>
                <a:solidFill>
                  <a:srgbClr val="CC7832"/>
                </a:solidFill>
                <a:effectLst/>
                <a:latin typeface="Arial Unicode MS"/>
                <a:ea typeface="JetBrains Mono"/>
              </a:rPr>
              <a:t>;</a:t>
            </a:r>
            <a:br>
              <a:rPr kumimoji="0" lang="zh-CN" altLang="zh-CN" b="0" i="0" u="none" strike="noStrike" cap="none" normalizeH="0" baseline="0" dirty="0">
                <a:ln>
                  <a:noFill/>
                </a:ln>
                <a:solidFill>
                  <a:srgbClr val="CC7832"/>
                </a:solidFill>
                <a:effectLst/>
                <a:latin typeface="Arial Unicode MS"/>
                <a:ea typeface="JetBrains Mono"/>
              </a:rPr>
            </a:br>
            <a:r>
              <a:rPr kumimoji="0" lang="zh-CN" altLang="zh-CN" b="0" i="0" u="none" strike="noStrike" cap="none" normalizeH="0" baseline="0" dirty="0">
                <a:ln>
                  <a:noFill/>
                </a:ln>
                <a:solidFill>
                  <a:srgbClr val="CC7832"/>
                </a:solidFill>
                <a:effectLst/>
                <a:latin typeface="Arial Unicode MS"/>
                <a:ea typeface="JetBrains Mono"/>
              </a:rPr>
              <a:t>       </a:t>
            </a:r>
            <a:r>
              <a:rPr kumimoji="0" lang="zh-CN" altLang="zh-CN" b="0" i="0" u="none" strike="noStrike" cap="none" normalizeH="0" baseline="0" dirty="0">
                <a:ln>
                  <a:noFill/>
                </a:ln>
                <a:effectLst/>
                <a:latin typeface="Arial Unicode MS"/>
                <a:ea typeface="JetBrains Mono"/>
              </a:rPr>
              <a:t> }</a:t>
            </a:r>
            <a:br>
              <a:rPr kumimoji="0" lang="zh-CN" altLang="zh-CN" b="0" i="0" u="none" strike="noStrike" cap="none" normalizeH="0" baseline="0" dirty="0">
                <a:ln>
                  <a:noFill/>
                </a:ln>
                <a:solidFill>
                  <a:srgbClr val="A9B7C6"/>
                </a:solidFill>
                <a:effectLst/>
                <a:latin typeface="Arial Unicode MS"/>
                <a:ea typeface="JetBrains Mono"/>
              </a:rPr>
            </a:br>
            <a:r>
              <a:rPr kumimoji="0" lang="zh-CN" altLang="zh-CN" b="0" i="0" u="none" strike="noStrike" cap="none" normalizeH="0" baseline="0" dirty="0">
                <a:ln>
                  <a:noFill/>
                </a:ln>
                <a:solidFill>
                  <a:srgbClr val="A9B7C6"/>
                </a:solidFill>
                <a:effectLst/>
                <a:latin typeface="Arial Unicode MS"/>
                <a:ea typeface="JetBrains Mono"/>
              </a:rPr>
              <a:t>        </a:t>
            </a:r>
            <a:r>
              <a:rPr kumimoji="0" lang="zh-CN" altLang="zh-CN" b="0" i="0" u="none" strike="noStrike" cap="none" normalizeH="0" baseline="0" dirty="0">
                <a:ln>
                  <a:noFill/>
                </a:ln>
                <a:solidFill>
                  <a:srgbClr val="CC7832"/>
                </a:solidFill>
                <a:effectLst/>
                <a:latin typeface="Arial Unicode MS"/>
                <a:ea typeface="JetBrains Mono"/>
              </a:rPr>
              <a:t>return null;</a:t>
            </a:r>
            <a:br>
              <a:rPr kumimoji="0" lang="zh-CN" altLang="zh-CN" b="0" i="0" u="none" strike="noStrike" cap="none" normalizeH="0" baseline="0" dirty="0">
                <a:ln>
                  <a:noFill/>
                </a:ln>
                <a:solidFill>
                  <a:srgbClr val="CC7832"/>
                </a:solidFill>
                <a:effectLst/>
                <a:latin typeface="Arial Unicode MS"/>
                <a:ea typeface="JetBrains Mono"/>
              </a:rPr>
            </a:br>
            <a:r>
              <a:rPr kumimoji="0" lang="zh-CN" altLang="zh-CN" b="0" i="0" u="none" strike="noStrike" cap="none" normalizeH="0" baseline="0" dirty="0">
                <a:ln>
                  <a:noFill/>
                </a:ln>
                <a:solidFill>
                  <a:srgbClr val="CC7832"/>
                </a:solidFill>
                <a:effectLst/>
                <a:latin typeface="Arial Unicode MS"/>
                <a:ea typeface="JetBrains Mono"/>
              </a:rPr>
              <a:t>    </a:t>
            </a:r>
            <a:r>
              <a:rPr kumimoji="0" lang="zh-CN" altLang="zh-CN" b="0" i="0" u="none" strike="noStrike" cap="none" normalizeH="0" baseline="0" dirty="0">
                <a:ln>
                  <a:noFill/>
                </a:ln>
                <a:effectLst/>
                <a:latin typeface="Arial Unicode MS"/>
                <a:ea typeface="JetBrains Mono"/>
              </a:rPr>
              <a:t>}</a:t>
            </a:r>
            <a:br>
              <a:rPr kumimoji="0" lang="zh-CN" altLang="zh-CN" b="0" i="0" u="none" strike="noStrike" cap="none" normalizeH="0" baseline="0" dirty="0">
                <a:ln>
                  <a:noFill/>
                </a:ln>
                <a:effectLst/>
                <a:latin typeface="Arial Unicode MS"/>
                <a:ea typeface="JetBrains Mono"/>
              </a:rPr>
            </a:br>
            <a:r>
              <a:rPr kumimoji="0" lang="zh-CN" altLang="zh-CN" b="0" i="0" u="none" strike="noStrike" cap="none" normalizeH="0" baseline="0" dirty="0">
                <a:ln>
                  <a:noFill/>
                </a:ln>
                <a:effectLst/>
                <a:latin typeface="Arial Unicode MS"/>
                <a:ea typeface="JetBrains Mono"/>
              </a:rPr>
              <a:t>}</a:t>
            </a:r>
            <a:endParaRPr kumimoji="0" lang="zh-CN" altLang="zh-CN" b="0" i="0" u="none" strike="noStrike" cap="none" normalizeH="0" baseline="0" dirty="0">
              <a:ln>
                <a:noFill/>
              </a:ln>
              <a:effectLst/>
              <a:latin typeface="Arial" panose="020B0604020202020204" pitchFamily="34" charset="0"/>
            </a:endParaRPr>
          </a:p>
          <a:p>
            <a:endParaRPr lang="zh-CN" altLang="en-US" dirty="0"/>
          </a:p>
        </p:txBody>
      </p:sp>
    </p:spTree>
    <p:extLst>
      <p:ext uri="{BB962C8B-B14F-4D97-AF65-F5344CB8AC3E}">
        <p14:creationId xmlns:p14="http://schemas.microsoft.com/office/powerpoint/2010/main" val="22243650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任意多边形: 形状 2">
            <a:extLst>
              <a:ext uri="{FF2B5EF4-FFF2-40B4-BE49-F238E27FC236}">
                <a16:creationId xmlns:a16="http://schemas.microsoft.com/office/drawing/2014/main" id="{DA79AB9E-0138-481E-BD6C-F97325B4B578}"/>
              </a:ext>
            </a:extLst>
          </p:cNvPr>
          <p:cNvSpPr/>
          <p:nvPr/>
        </p:nvSpPr>
        <p:spPr>
          <a:xfrm>
            <a:off x="-7620" y="3063240"/>
            <a:ext cx="6156960" cy="3810000"/>
          </a:xfrm>
          <a:custGeom>
            <a:avLst/>
            <a:gdLst>
              <a:gd name="connsiteX0" fmla="*/ 0 w 6156960"/>
              <a:gd name="connsiteY0" fmla="*/ 0 h 3810000"/>
              <a:gd name="connsiteX1" fmla="*/ 0 w 6156960"/>
              <a:gd name="connsiteY1" fmla="*/ 3810000 h 3810000"/>
              <a:gd name="connsiteX2" fmla="*/ 6156960 w 6156960"/>
              <a:gd name="connsiteY2" fmla="*/ 3802380 h 3810000"/>
              <a:gd name="connsiteX3" fmla="*/ 0 w 6156960"/>
              <a:gd name="connsiteY3" fmla="*/ 0 h 3810000"/>
            </a:gdLst>
            <a:ahLst/>
            <a:cxnLst>
              <a:cxn ang="0">
                <a:pos x="connsiteX0" y="connsiteY0"/>
              </a:cxn>
              <a:cxn ang="0">
                <a:pos x="connsiteX1" y="connsiteY1"/>
              </a:cxn>
              <a:cxn ang="0">
                <a:pos x="connsiteX2" y="connsiteY2"/>
              </a:cxn>
              <a:cxn ang="0">
                <a:pos x="connsiteX3" y="connsiteY3"/>
              </a:cxn>
            </a:cxnLst>
            <a:rect l="l" t="t" r="r" b="b"/>
            <a:pathLst>
              <a:path w="6156960" h="3810000">
                <a:moveTo>
                  <a:pt x="0" y="0"/>
                </a:moveTo>
                <a:lnTo>
                  <a:pt x="0" y="3810000"/>
                </a:lnTo>
                <a:lnTo>
                  <a:pt x="6156960" y="3802380"/>
                </a:lnTo>
                <a:lnTo>
                  <a:pt x="0" y="0"/>
                </a:lnTo>
                <a:close/>
              </a:path>
            </a:pathLst>
          </a:custGeom>
          <a:gradFill>
            <a:gsLst>
              <a:gs pos="99000">
                <a:schemeClr val="accent5">
                  <a:lumMod val="60000"/>
                  <a:lumOff val="40000"/>
                </a:schemeClr>
              </a:gs>
              <a:gs pos="37000">
                <a:schemeClr val="accent1"/>
              </a:gs>
              <a:gs pos="100000">
                <a:schemeClr val="accent1"/>
              </a:gs>
              <a:gs pos="5000">
                <a:schemeClr val="accent1">
                  <a:lumMod val="75000"/>
                </a:schemeClr>
              </a:gs>
            </a:gsLst>
            <a:lin ang="14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任意多边形: 形状 4">
            <a:extLst>
              <a:ext uri="{FF2B5EF4-FFF2-40B4-BE49-F238E27FC236}">
                <a16:creationId xmlns:a16="http://schemas.microsoft.com/office/drawing/2014/main" id="{ACB1F782-A912-4970-85EC-D836F012399B}"/>
              </a:ext>
            </a:extLst>
          </p:cNvPr>
          <p:cNvSpPr/>
          <p:nvPr/>
        </p:nvSpPr>
        <p:spPr>
          <a:xfrm>
            <a:off x="5951220" y="2887980"/>
            <a:ext cx="6256020" cy="3985260"/>
          </a:xfrm>
          <a:custGeom>
            <a:avLst/>
            <a:gdLst>
              <a:gd name="connsiteX0" fmla="*/ 6240780 w 6256020"/>
              <a:gd name="connsiteY0" fmla="*/ 0 h 3985260"/>
              <a:gd name="connsiteX1" fmla="*/ 0 w 6256020"/>
              <a:gd name="connsiteY1" fmla="*/ 3870960 h 3985260"/>
              <a:gd name="connsiteX2" fmla="*/ 190500 w 6256020"/>
              <a:gd name="connsiteY2" fmla="*/ 3985260 h 3985260"/>
              <a:gd name="connsiteX3" fmla="*/ 6256020 w 6256020"/>
              <a:gd name="connsiteY3" fmla="*/ 3970020 h 3985260"/>
              <a:gd name="connsiteX4" fmla="*/ 6240780 w 6256020"/>
              <a:gd name="connsiteY4" fmla="*/ 0 h 3985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56020" h="3985260">
                <a:moveTo>
                  <a:pt x="6240780" y="0"/>
                </a:moveTo>
                <a:lnTo>
                  <a:pt x="0" y="3870960"/>
                </a:lnTo>
                <a:lnTo>
                  <a:pt x="190500" y="3985260"/>
                </a:lnTo>
                <a:lnTo>
                  <a:pt x="6256020" y="3970020"/>
                </a:lnTo>
                <a:lnTo>
                  <a:pt x="6240780" y="0"/>
                </a:lnTo>
                <a:close/>
              </a:path>
            </a:pathLst>
          </a:custGeom>
          <a:gradFill>
            <a:gsLst>
              <a:gs pos="80000">
                <a:srgbClr val="00B050"/>
              </a:gs>
              <a:gs pos="64000">
                <a:srgbClr val="14A17B"/>
              </a:gs>
              <a:gs pos="31000">
                <a:srgbClr val="1E9991"/>
              </a:gs>
              <a:gs pos="5000">
                <a:schemeClr val="accent1">
                  <a:lumMod val="75000"/>
                </a:schemeClr>
              </a:gs>
            </a:gsLst>
            <a:lin ang="16800000" scaled="0"/>
          </a:gra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5D9985BA-56A3-428D-9A3D-BB0742454033}"/>
              </a:ext>
            </a:extLst>
          </p:cNvPr>
          <p:cNvGrpSpPr/>
          <p:nvPr/>
        </p:nvGrpSpPr>
        <p:grpSpPr>
          <a:xfrm>
            <a:off x="2320290" y="1120140"/>
            <a:ext cx="7551420" cy="4442460"/>
            <a:chOff x="2042160" y="1120140"/>
            <a:chExt cx="7551420" cy="4442460"/>
          </a:xfrm>
        </p:grpSpPr>
        <p:sp>
          <p:nvSpPr>
            <p:cNvPr id="6" name="菱形 5">
              <a:extLst>
                <a:ext uri="{FF2B5EF4-FFF2-40B4-BE49-F238E27FC236}">
                  <a16:creationId xmlns:a16="http://schemas.microsoft.com/office/drawing/2014/main" id="{38734327-4D42-4FB0-8960-3B9F18BF134B}"/>
                </a:ext>
              </a:extLst>
            </p:cNvPr>
            <p:cNvSpPr/>
            <p:nvPr/>
          </p:nvSpPr>
          <p:spPr>
            <a:xfrm>
              <a:off x="2042160" y="1120140"/>
              <a:ext cx="7551420" cy="4442460"/>
            </a:xfrm>
            <a:prstGeom prst="diamond">
              <a:avLst/>
            </a:prstGeom>
            <a:gradFill>
              <a:gsLst>
                <a:gs pos="70000">
                  <a:schemeClr val="accent5">
                    <a:lumMod val="60000"/>
                    <a:lumOff val="40000"/>
                  </a:schemeClr>
                </a:gs>
                <a:gs pos="92000">
                  <a:schemeClr val="accent1"/>
                </a:gs>
                <a:gs pos="1000">
                  <a:srgbClr val="00B050"/>
                </a:gs>
                <a:gs pos="32000">
                  <a:schemeClr val="accent1">
                    <a:lumMod val="75000"/>
                  </a:schemeClr>
                </a:gs>
              </a:gsLst>
              <a:lin ang="138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0" lang="en-US" altLang="zh-CN" sz="1800" b="0" i="0" u="none" strike="noStrike" cap="none" normalizeH="0" baseline="0" dirty="0">
                <a:ln>
                  <a:noFill/>
                </a:ln>
                <a:solidFill>
                  <a:srgbClr val="CC7832"/>
                </a:solidFill>
                <a:effectLst/>
                <a:latin typeface="Arial Unicode MS"/>
                <a:ea typeface="JetBrains Mono"/>
              </a:endParaRPr>
            </a:p>
            <a:p>
              <a:pPr algn="ctr"/>
              <a:endParaRPr lang="en-US" altLang="zh-CN" dirty="0">
                <a:solidFill>
                  <a:srgbClr val="CC7832"/>
                </a:solidFill>
                <a:latin typeface="Arial Unicode MS"/>
                <a:ea typeface="JetBrains Mono"/>
              </a:endParaRPr>
            </a:p>
            <a:p>
              <a:pPr algn="ctr"/>
              <a:endParaRPr lang="zh-CN" altLang="en-US" dirty="0"/>
            </a:p>
          </p:txBody>
        </p:sp>
        <p:sp>
          <p:nvSpPr>
            <p:cNvPr id="9" name="文本框 8">
              <a:extLst>
                <a:ext uri="{FF2B5EF4-FFF2-40B4-BE49-F238E27FC236}">
                  <a16:creationId xmlns:a16="http://schemas.microsoft.com/office/drawing/2014/main" id="{B689044E-A873-4DF6-8194-F3E47D172F0B}"/>
                </a:ext>
              </a:extLst>
            </p:cNvPr>
            <p:cNvSpPr txBox="1"/>
            <p:nvPr/>
          </p:nvSpPr>
          <p:spPr>
            <a:xfrm>
              <a:off x="4015740" y="2295287"/>
              <a:ext cx="4892040" cy="2308324"/>
            </a:xfrm>
            <a:prstGeom prst="rect">
              <a:avLst/>
            </a:prstGeom>
            <a:noFill/>
          </p:spPr>
          <p:txBody>
            <a:bodyPr wrap="square" rtlCol="0">
              <a:spAutoFit/>
            </a:bodyPr>
            <a:lstStyle/>
            <a:p>
              <a:r>
                <a:rPr kumimoji="0" lang="zh-CN" altLang="zh-CN" b="0" i="0" u="none" strike="noStrike" cap="none" normalizeH="0" baseline="0" dirty="0">
                  <a:ln>
                    <a:noFill/>
                  </a:ln>
                  <a:solidFill>
                    <a:schemeClr val="tx1"/>
                  </a:solidFill>
                  <a:effectLst/>
                  <a:latin typeface="Arial Unicode MS"/>
                  <a:ea typeface="JetBrains Mono"/>
                </a:rPr>
                <a:t>public class </a:t>
              </a:r>
              <a:r>
                <a:rPr kumimoji="0" lang="zh-CN" altLang="zh-CN"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客户 </a:t>
              </a:r>
              <a:r>
                <a:rPr kumimoji="0" lang="zh-CN" altLang="zh-CN" b="0" i="0" u="none" strike="noStrike" cap="none" normalizeH="0" baseline="0" dirty="0">
                  <a:ln>
                    <a:noFill/>
                  </a:ln>
                  <a:solidFill>
                    <a:schemeClr val="tx1"/>
                  </a:solidFill>
                  <a:effectLst/>
                  <a:latin typeface="Arial Unicode MS"/>
                  <a:ea typeface="JetBrains Mono"/>
                </a:rPr>
                <a:t>{</a:t>
              </a:r>
              <a:br>
                <a:rPr kumimoji="0" lang="zh-CN" altLang="zh-CN" b="0" i="0" u="none" strike="noStrike" cap="none" normalizeH="0" baseline="0" dirty="0">
                  <a:ln>
                    <a:noFill/>
                  </a:ln>
                  <a:solidFill>
                    <a:schemeClr val="tx1"/>
                  </a:solidFill>
                  <a:effectLst/>
                  <a:latin typeface="Arial Unicode MS"/>
                  <a:ea typeface="JetBrains Mono"/>
                </a:rPr>
              </a:br>
              <a:r>
                <a:rPr kumimoji="0" lang="zh-CN" altLang="zh-CN" b="0" i="0" u="none" strike="noStrike" cap="none" normalizeH="0" baseline="0" dirty="0">
                  <a:ln>
                    <a:noFill/>
                  </a:ln>
                  <a:solidFill>
                    <a:schemeClr val="tx1"/>
                  </a:solidFill>
                  <a:effectLst/>
                  <a:latin typeface="Arial Unicode MS"/>
                  <a:ea typeface="JetBrains Mono"/>
                </a:rPr>
                <a:t>    public static void main(String[] args) {</a:t>
              </a:r>
              <a:br>
                <a:rPr kumimoji="0" lang="zh-CN" altLang="zh-CN" b="0" i="0" u="none" strike="noStrike" cap="none" normalizeH="0" baseline="0" dirty="0">
                  <a:ln>
                    <a:noFill/>
                  </a:ln>
                  <a:solidFill>
                    <a:schemeClr val="tx1"/>
                  </a:solidFill>
                  <a:effectLst/>
                  <a:latin typeface="Arial Unicode MS"/>
                  <a:ea typeface="JetBrains Mono"/>
                </a:rPr>
              </a:br>
              <a:r>
                <a:rPr kumimoji="0" lang="zh-CN" altLang="zh-CN" b="0" i="0" u="none" strike="noStrike" cap="none" normalizeH="0" baseline="0" dirty="0">
                  <a:ln>
                    <a:noFill/>
                  </a:ln>
                  <a:solidFill>
                    <a:schemeClr val="tx1"/>
                  </a:solidFill>
                  <a:effectLst/>
                  <a:latin typeface="Arial Unicode MS"/>
                  <a:ea typeface="JetBrains Mono"/>
                </a:rPr>
                <a:t>        </a:t>
              </a:r>
              <a:r>
                <a:rPr kumimoji="0" lang="zh-CN" altLang="zh-CN"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产品 选择产品 </a:t>
              </a:r>
              <a:r>
                <a:rPr kumimoji="0" lang="zh-CN" altLang="zh-CN" b="0" i="0" u="none" strike="noStrike" cap="none" normalizeH="0" baseline="0" dirty="0">
                  <a:ln>
                    <a:noFill/>
                  </a:ln>
                  <a:solidFill>
                    <a:schemeClr val="tx1"/>
                  </a:solidFill>
                  <a:effectLst/>
                  <a:latin typeface="Arial Unicode MS"/>
                  <a:ea typeface="JetBrains Mono"/>
                </a:rPr>
                <a:t>= </a:t>
              </a:r>
              <a:r>
                <a:rPr kumimoji="0" lang="zh-CN" altLang="zh-CN"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工厂</a:t>
              </a:r>
              <a:r>
                <a:rPr kumimoji="0" lang="zh-CN" altLang="zh-CN" b="0" i="0" u="none" strike="noStrike" cap="none" normalizeH="0" baseline="0" dirty="0">
                  <a:ln>
                    <a:noFill/>
                  </a:ln>
                  <a:solidFill>
                    <a:schemeClr val="tx1"/>
                  </a:solidFill>
                  <a:effectLst/>
                  <a:latin typeface="Arial Unicode MS"/>
                  <a:ea typeface="JetBrains Mono"/>
                </a:rPr>
                <a:t>.</a:t>
              </a:r>
              <a:r>
                <a:rPr kumimoji="0" lang="zh-CN" altLang="zh-CN" b="0" i="1" u="none" strike="noStrike" cap="none" normalizeH="0" baseline="0" dirty="0">
                  <a:ln>
                    <a:noFill/>
                  </a:ln>
                  <a:solidFill>
                    <a:schemeClr val="tx1"/>
                  </a:solidFill>
                  <a:effectLst/>
                  <a:latin typeface="宋体" panose="02010600030101010101" pitchFamily="2" charset="-122"/>
                  <a:ea typeface="宋体" panose="02010600030101010101" pitchFamily="2" charset="-122"/>
                </a:rPr>
                <a:t>产品工厂</a:t>
              </a:r>
              <a:r>
                <a:rPr kumimoji="0" lang="zh-CN" altLang="zh-CN" b="0" i="0" u="none" strike="noStrike" cap="none" normalizeH="0" baseline="0" dirty="0">
                  <a:ln>
                    <a:noFill/>
                  </a:ln>
                  <a:solidFill>
                    <a:schemeClr val="tx1"/>
                  </a:solidFill>
                  <a:effectLst/>
                  <a:latin typeface="Arial Unicode MS"/>
                  <a:ea typeface="JetBrains Mono"/>
                </a:rPr>
                <a:t>("</a:t>
              </a:r>
              <a:r>
                <a:rPr kumimoji="0" lang="zh-CN" altLang="zh-CN"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手机</a:t>
              </a:r>
              <a:r>
                <a:rPr kumimoji="0" lang="zh-CN" altLang="zh-CN" b="0" i="0" u="none" strike="noStrike" cap="none" normalizeH="0" baseline="0" dirty="0">
                  <a:ln>
                    <a:noFill/>
                  </a:ln>
                  <a:solidFill>
                    <a:schemeClr val="tx1"/>
                  </a:solidFill>
                  <a:effectLst/>
                  <a:latin typeface="Arial Unicode MS"/>
                  <a:ea typeface="JetBrains Mono"/>
                </a:rPr>
                <a:t>");</a:t>
              </a:r>
              <a:br>
                <a:rPr kumimoji="0" lang="zh-CN" altLang="zh-CN" b="0" i="0" u="none" strike="noStrike" cap="none" normalizeH="0" baseline="0" dirty="0">
                  <a:ln>
                    <a:noFill/>
                  </a:ln>
                  <a:solidFill>
                    <a:schemeClr val="tx1"/>
                  </a:solidFill>
                  <a:effectLst/>
                  <a:latin typeface="Arial Unicode MS"/>
                  <a:ea typeface="JetBrains Mono"/>
                </a:rPr>
              </a:br>
              <a:r>
                <a:rPr kumimoji="0" lang="zh-CN" altLang="zh-CN" b="0" i="0" u="none" strike="noStrike" cap="none" normalizeH="0" baseline="0" dirty="0">
                  <a:ln>
                    <a:noFill/>
                  </a:ln>
                  <a:solidFill>
                    <a:schemeClr val="tx1"/>
                  </a:solidFill>
                  <a:effectLst/>
                  <a:latin typeface="Arial Unicode MS"/>
                  <a:ea typeface="JetBrains Mono"/>
                </a:rPr>
                <a:t>        </a:t>
              </a:r>
              <a:r>
                <a:rPr kumimoji="0" lang="zh-CN" altLang="zh-CN"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手机 华为 </a:t>
              </a:r>
              <a:r>
                <a:rPr kumimoji="0" lang="zh-CN" altLang="zh-CN" b="0" i="0" u="none" strike="noStrike" cap="none" normalizeH="0" baseline="0" dirty="0">
                  <a:ln>
                    <a:noFill/>
                  </a:ln>
                  <a:solidFill>
                    <a:schemeClr val="tx1"/>
                  </a:solidFill>
                  <a:effectLst/>
                  <a:latin typeface="Arial Unicode MS"/>
                  <a:ea typeface="JetBrains Mono"/>
                </a:rPr>
                <a:t>= </a:t>
              </a:r>
              <a:r>
                <a:rPr kumimoji="0" lang="zh-CN" altLang="zh-CN"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选择产品</a:t>
              </a:r>
              <a:r>
                <a:rPr kumimoji="0" lang="zh-CN" altLang="zh-CN" b="0" i="0" u="none" strike="noStrike" cap="none" normalizeH="0" baseline="0" dirty="0">
                  <a:ln>
                    <a:noFill/>
                  </a:ln>
                  <a:solidFill>
                    <a:schemeClr val="tx1"/>
                  </a:solidFill>
                  <a:effectLst/>
                  <a:latin typeface="Arial Unicode MS"/>
                  <a:ea typeface="JetBrains Mono"/>
                </a:rPr>
                <a:t>.</a:t>
              </a:r>
              <a:r>
                <a:rPr kumimoji="0" lang="zh-CN" altLang="zh-CN"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获得手机</a:t>
              </a:r>
              <a:r>
                <a:rPr kumimoji="0" lang="zh-CN" altLang="zh-CN" b="0" i="0" u="none" strike="noStrike" cap="none" normalizeH="0" baseline="0" dirty="0">
                  <a:ln>
                    <a:noFill/>
                  </a:ln>
                  <a:solidFill>
                    <a:schemeClr val="tx1"/>
                  </a:solidFill>
                  <a:effectLst/>
                  <a:latin typeface="Arial Unicode MS"/>
                  <a:ea typeface="JetBrains Mono"/>
                </a:rPr>
                <a:t>("</a:t>
              </a:r>
              <a:r>
                <a:rPr kumimoji="0" lang="zh-CN" altLang="zh-CN"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华为</a:t>
              </a:r>
              <a:r>
                <a:rPr kumimoji="0" lang="zh-CN" altLang="zh-CN" b="0" i="0" u="none" strike="noStrike" cap="none" normalizeH="0" baseline="0" dirty="0">
                  <a:ln>
                    <a:noFill/>
                  </a:ln>
                  <a:solidFill>
                    <a:schemeClr val="tx1"/>
                  </a:solidFill>
                  <a:effectLst/>
                  <a:latin typeface="Arial Unicode MS"/>
                  <a:ea typeface="JetBrains Mono"/>
                </a:rPr>
                <a:t>");</a:t>
              </a:r>
              <a:br>
                <a:rPr kumimoji="0" lang="zh-CN" altLang="zh-CN" b="0" i="0" u="none" strike="noStrike" cap="none" normalizeH="0" baseline="0" dirty="0">
                  <a:ln>
                    <a:noFill/>
                  </a:ln>
                  <a:solidFill>
                    <a:schemeClr val="tx1"/>
                  </a:solidFill>
                  <a:effectLst/>
                  <a:latin typeface="Arial Unicode MS"/>
                  <a:ea typeface="JetBrains Mono"/>
                </a:rPr>
              </a:br>
              <a:r>
                <a:rPr kumimoji="0" lang="zh-CN" altLang="zh-CN" b="0" i="0" u="none" strike="noStrike" cap="none" normalizeH="0" baseline="0" dirty="0">
                  <a:ln>
                    <a:noFill/>
                  </a:ln>
                  <a:solidFill>
                    <a:schemeClr val="tx1"/>
                  </a:solidFill>
                  <a:effectLst/>
                  <a:latin typeface="Arial Unicode MS"/>
                  <a:ea typeface="JetBrains Mono"/>
                </a:rPr>
                <a:t>        </a:t>
              </a:r>
              <a:r>
                <a:rPr kumimoji="0" lang="zh-CN" altLang="zh-CN"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华为</a:t>
              </a:r>
              <a:r>
                <a:rPr kumimoji="0" lang="zh-CN" altLang="zh-CN" b="0" i="0" u="none" strike="noStrike" cap="none" normalizeH="0" baseline="0" dirty="0">
                  <a:ln>
                    <a:noFill/>
                  </a:ln>
                  <a:solidFill>
                    <a:schemeClr val="tx1"/>
                  </a:solidFill>
                  <a:effectLst/>
                  <a:latin typeface="Arial Unicode MS"/>
                  <a:ea typeface="JetBrains Mono"/>
                </a:rPr>
                <a:t>.</a:t>
              </a:r>
              <a:r>
                <a:rPr kumimoji="0" lang="zh-CN" altLang="zh-CN"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配置</a:t>
              </a:r>
              <a:r>
                <a:rPr kumimoji="0" lang="zh-CN" altLang="zh-CN" b="0" i="0" u="none" strike="noStrike" cap="none" normalizeH="0" baseline="0" dirty="0">
                  <a:ln>
                    <a:noFill/>
                  </a:ln>
                  <a:solidFill>
                    <a:schemeClr val="tx1"/>
                  </a:solidFill>
                  <a:effectLst/>
                  <a:latin typeface="Arial Unicode MS"/>
                  <a:ea typeface="JetBrains Mono"/>
                </a:rPr>
                <a:t>();</a:t>
              </a:r>
              <a:br>
                <a:rPr kumimoji="0" lang="zh-CN" altLang="zh-CN" b="0" i="0" u="none" strike="noStrike" cap="none" normalizeH="0" baseline="0" dirty="0">
                  <a:ln>
                    <a:noFill/>
                  </a:ln>
                  <a:solidFill>
                    <a:schemeClr val="tx1"/>
                  </a:solidFill>
                  <a:effectLst/>
                  <a:latin typeface="Arial Unicode MS"/>
                  <a:ea typeface="JetBrains Mono"/>
                </a:rPr>
              </a:br>
              <a:r>
                <a:rPr lang="en-US" altLang="zh-CN" dirty="0">
                  <a:latin typeface="Arial Unicode MS"/>
                  <a:ea typeface="JetBrains Mono"/>
                </a:rPr>
                <a:t>	</a:t>
              </a:r>
              <a:r>
                <a:rPr kumimoji="0" lang="zh-CN" altLang="zh-CN" b="0" i="0" u="none" strike="noStrike" cap="none" normalizeH="0" baseline="0" dirty="0">
                  <a:ln>
                    <a:noFill/>
                  </a:ln>
                  <a:solidFill>
                    <a:schemeClr val="tx1"/>
                  </a:solidFill>
                  <a:effectLst/>
                  <a:latin typeface="Arial Unicode MS"/>
                  <a:ea typeface="JetBrains Mono"/>
                </a:rPr>
                <a:t>}</a:t>
              </a:r>
              <a:br>
                <a:rPr kumimoji="0" lang="zh-CN" altLang="zh-CN" b="0" i="0" u="none" strike="noStrike" cap="none" normalizeH="0" baseline="0" dirty="0">
                  <a:ln>
                    <a:noFill/>
                  </a:ln>
                  <a:solidFill>
                    <a:schemeClr val="tx1"/>
                  </a:solidFill>
                  <a:effectLst/>
                  <a:latin typeface="Arial Unicode MS"/>
                  <a:ea typeface="JetBrains Mono"/>
                </a:rPr>
              </a:br>
              <a:r>
                <a:rPr kumimoji="0" lang="zh-CN" altLang="zh-CN" b="0" i="0" u="none" strike="noStrike" cap="none" normalizeH="0" baseline="0" dirty="0">
                  <a:ln>
                    <a:noFill/>
                  </a:ln>
                  <a:solidFill>
                    <a:schemeClr val="tx1"/>
                  </a:solidFill>
                  <a:effectLst/>
                  <a:latin typeface="Arial Unicode MS"/>
                  <a:ea typeface="JetBrains Mono"/>
                </a:rPr>
                <a:t>}</a:t>
              </a:r>
              <a:endParaRPr kumimoji="0" lang="zh-CN" altLang="zh-CN" b="0" i="0" u="none" strike="noStrike" cap="none" normalizeH="0" baseline="0" dirty="0">
                <a:ln>
                  <a:noFill/>
                </a:ln>
                <a:solidFill>
                  <a:schemeClr val="tx1"/>
                </a:solidFill>
                <a:effectLst/>
                <a:latin typeface="Arial" panose="020B0604020202020204" pitchFamily="34" charset="0"/>
              </a:endParaRPr>
            </a:p>
            <a:p>
              <a:endParaRPr lang="zh-CN" altLang="en-US" dirty="0"/>
            </a:p>
          </p:txBody>
        </p:sp>
      </p:grpSp>
      <p:sp>
        <p:nvSpPr>
          <p:cNvPr id="11" name="文本框 10">
            <a:extLst>
              <a:ext uri="{FF2B5EF4-FFF2-40B4-BE49-F238E27FC236}">
                <a16:creationId xmlns:a16="http://schemas.microsoft.com/office/drawing/2014/main" id="{5E05AD5F-EA81-45B0-BFAB-C4DBF2043AC5}"/>
              </a:ext>
            </a:extLst>
          </p:cNvPr>
          <p:cNvSpPr txBox="1"/>
          <p:nvPr/>
        </p:nvSpPr>
        <p:spPr>
          <a:xfrm>
            <a:off x="4583430" y="4317206"/>
            <a:ext cx="3025140"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华为手机 ： </a:t>
            </a:r>
            <a:r>
              <a:rPr lang="en-US" altLang="zh-CN" sz="2400" dirty="0">
                <a:latin typeface="黑体" panose="02010609060101010101" pitchFamily="49" charset="-122"/>
                <a:ea typeface="黑体" panose="02010609060101010101" pitchFamily="49" charset="-122"/>
              </a:rPr>
              <a:t>8+512G</a:t>
            </a:r>
            <a:endParaRPr lang="zh-CN" altLang="en-US" sz="24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58526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Scale>
                                      <p:cBhvr>
                                        <p:cTn id="7"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11"/>
                                        </p:tgtEl>
                                        <p:attrNameLst>
                                          <p:attrName>ppt_x</p:attrName>
                                          <p:attrName>ppt_y</p:attrName>
                                        </p:attrNameLst>
                                      </p:cBhvr>
                                    </p:animMotion>
                                    <p:animEffect transition="in" filter="fade">
                                      <p:cBhvr>
                                        <p:cTn id="9"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a16="http://schemas.microsoft.com/office/drawing/2014/main" id="{82CE9603-27B8-4843-8FE3-D9791D4F338A}"/>
              </a:ext>
            </a:extLst>
          </p:cNvPr>
          <p:cNvGrpSpPr/>
          <p:nvPr/>
        </p:nvGrpSpPr>
        <p:grpSpPr>
          <a:xfrm>
            <a:off x="4345640" y="2086194"/>
            <a:ext cx="2796988" cy="2707341"/>
            <a:chOff x="8543365" y="1102658"/>
            <a:chExt cx="2796988" cy="2707341"/>
          </a:xfrm>
        </p:grpSpPr>
        <p:sp>
          <p:nvSpPr>
            <p:cNvPr id="8" name="椭圆 7">
              <a:extLst>
                <a:ext uri="{FF2B5EF4-FFF2-40B4-BE49-F238E27FC236}">
                  <a16:creationId xmlns:a16="http://schemas.microsoft.com/office/drawing/2014/main" id="{D14B818D-44E5-4668-82D0-C3AF53685166}"/>
                </a:ext>
              </a:extLst>
            </p:cNvPr>
            <p:cNvSpPr/>
            <p:nvPr/>
          </p:nvSpPr>
          <p:spPr>
            <a:xfrm>
              <a:off x="8543365" y="1102658"/>
              <a:ext cx="2796988" cy="2707341"/>
            </a:xfrm>
            <a:prstGeom prst="ellipse">
              <a:avLst/>
            </a:prstGeom>
            <a:solidFill>
              <a:schemeClr val="accent1">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288268FA-B376-4BF7-9722-589A76E40ED8}"/>
                </a:ext>
              </a:extLst>
            </p:cNvPr>
            <p:cNvSpPr txBox="1"/>
            <p:nvPr/>
          </p:nvSpPr>
          <p:spPr>
            <a:xfrm>
              <a:off x="9488850" y="1102658"/>
              <a:ext cx="906017" cy="523220"/>
            </a:xfrm>
            <a:prstGeom prst="rect">
              <a:avLst/>
            </a:prstGeom>
            <a:noFill/>
          </p:spPr>
          <p:txBody>
            <a:bodyPr wrap="none" rtlCol="0">
              <a:spAutoFit/>
            </a:bodyPr>
            <a:lstStyle/>
            <a:p>
              <a:r>
                <a:rPr lang="zh-CN" altLang="en-US" sz="2800" b="1" dirty="0"/>
                <a:t>适用</a:t>
              </a:r>
            </a:p>
          </p:txBody>
        </p:sp>
        <p:sp>
          <p:nvSpPr>
            <p:cNvPr id="16" name="文本框 15">
              <a:extLst>
                <a:ext uri="{FF2B5EF4-FFF2-40B4-BE49-F238E27FC236}">
                  <a16:creationId xmlns:a16="http://schemas.microsoft.com/office/drawing/2014/main" id="{736BE4C9-50D6-46D0-AF8F-25B62F9B7B61}"/>
                </a:ext>
              </a:extLst>
            </p:cNvPr>
            <p:cNvSpPr txBox="1"/>
            <p:nvPr/>
          </p:nvSpPr>
          <p:spPr>
            <a:xfrm>
              <a:off x="8969189" y="1794609"/>
              <a:ext cx="1957430" cy="1323439"/>
            </a:xfrm>
            <a:prstGeom prst="rect">
              <a:avLst/>
            </a:prstGeom>
            <a:noFill/>
          </p:spPr>
          <p:txBody>
            <a:bodyPr wrap="square" rtlCol="0">
              <a:spAutoFit/>
            </a:bodyPr>
            <a:lstStyle/>
            <a:p>
              <a:r>
                <a:rPr lang="en-US" altLang="zh-CN" sz="2000" b="0" i="0" dirty="0">
                  <a:solidFill>
                    <a:srgbClr val="333333"/>
                  </a:solidFill>
                  <a:effectLst/>
                  <a:latin typeface="Helvetica Neue"/>
                </a:rPr>
                <a:t>1</a:t>
              </a:r>
              <a:r>
                <a:rPr lang="zh-CN" altLang="en-US" sz="2000" b="0" i="0" dirty="0">
                  <a:solidFill>
                    <a:srgbClr val="333333"/>
                  </a:solidFill>
                  <a:effectLst/>
                  <a:latin typeface="Helvetica Neue"/>
                </a:rPr>
                <a:t>、</a:t>
              </a:r>
              <a:r>
                <a:rPr lang="en-US" altLang="zh-CN" sz="2000" b="0" i="0" dirty="0">
                  <a:solidFill>
                    <a:srgbClr val="333333"/>
                  </a:solidFill>
                  <a:effectLst/>
                  <a:latin typeface="Helvetica Neue"/>
                </a:rPr>
                <a:t>QQ </a:t>
              </a:r>
              <a:r>
                <a:rPr lang="zh-CN" altLang="en-US" sz="2000" b="0" i="0" dirty="0">
                  <a:solidFill>
                    <a:srgbClr val="333333"/>
                  </a:solidFill>
                  <a:effectLst/>
                  <a:latin typeface="Helvetica Neue"/>
                </a:rPr>
                <a:t>换皮肤，一整套一起换。 </a:t>
              </a:r>
              <a:r>
                <a:rPr lang="en-US" altLang="zh-CN" sz="2000" b="0" i="0" dirty="0">
                  <a:solidFill>
                    <a:srgbClr val="333333"/>
                  </a:solidFill>
                  <a:effectLst/>
                  <a:latin typeface="Helvetica Neue"/>
                </a:rPr>
                <a:t>2</a:t>
              </a:r>
              <a:r>
                <a:rPr lang="zh-CN" altLang="en-US" sz="2000" b="0" i="0" dirty="0">
                  <a:solidFill>
                    <a:srgbClr val="333333"/>
                  </a:solidFill>
                  <a:effectLst/>
                  <a:latin typeface="Helvetica Neue"/>
                </a:rPr>
                <a:t>、生成不同操作系统的程序。</a:t>
              </a:r>
              <a:endParaRPr lang="zh-CN" altLang="en-US" sz="2000" dirty="0"/>
            </a:p>
          </p:txBody>
        </p:sp>
      </p:grpSp>
      <p:grpSp>
        <p:nvGrpSpPr>
          <p:cNvPr id="23" name="组合 22">
            <a:extLst>
              <a:ext uri="{FF2B5EF4-FFF2-40B4-BE49-F238E27FC236}">
                <a16:creationId xmlns:a16="http://schemas.microsoft.com/office/drawing/2014/main" id="{8BE0FCBF-3FA5-410C-8EE2-4E4F27D515EB}"/>
              </a:ext>
            </a:extLst>
          </p:cNvPr>
          <p:cNvGrpSpPr/>
          <p:nvPr/>
        </p:nvGrpSpPr>
        <p:grpSpPr>
          <a:xfrm>
            <a:off x="4345640" y="2075329"/>
            <a:ext cx="2796988" cy="2718207"/>
            <a:chOff x="573741" y="3897745"/>
            <a:chExt cx="2796988" cy="2718207"/>
          </a:xfrm>
        </p:grpSpPr>
        <p:sp>
          <p:nvSpPr>
            <p:cNvPr id="5" name="椭圆 4">
              <a:extLst>
                <a:ext uri="{FF2B5EF4-FFF2-40B4-BE49-F238E27FC236}">
                  <a16:creationId xmlns:a16="http://schemas.microsoft.com/office/drawing/2014/main" id="{93BBB5D8-99CE-4953-8A0C-E47D70FF3AFC}"/>
                </a:ext>
              </a:extLst>
            </p:cNvPr>
            <p:cNvSpPr/>
            <p:nvPr/>
          </p:nvSpPr>
          <p:spPr>
            <a:xfrm>
              <a:off x="573741" y="3908611"/>
              <a:ext cx="2796988" cy="2707341"/>
            </a:xfrm>
            <a:prstGeom prst="ellipse">
              <a:avLst/>
            </a:prstGeom>
            <a:solidFill>
              <a:schemeClr val="accent1">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ABA854D6-1211-4CBB-A2DF-1A997A58F47F}"/>
                </a:ext>
              </a:extLst>
            </p:cNvPr>
            <p:cNvSpPr txBox="1"/>
            <p:nvPr/>
          </p:nvSpPr>
          <p:spPr>
            <a:xfrm>
              <a:off x="1519226" y="3897745"/>
              <a:ext cx="906017" cy="523220"/>
            </a:xfrm>
            <a:prstGeom prst="rect">
              <a:avLst/>
            </a:prstGeom>
            <a:noFill/>
          </p:spPr>
          <p:txBody>
            <a:bodyPr wrap="none" rtlCol="0">
              <a:spAutoFit/>
            </a:bodyPr>
            <a:lstStyle/>
            <a:p>
              <a:r>
                <a:rPr lang="zh-CN" altLang="en-US" sz="2800" b="1" dirty="0"/>
                <a:t>缺点</a:t>
              </a:r>
            </a:p>
          </p:txBody>
        </p:sp>
        <p:sp>
          <p:nvSpPr>
            <p:cNvPr id="15" name="文本框 14">
              <a:extLst>
                <a:ext uri="{FF2B5EF4-FFF2-40B4-BE49-F238E27FC236}">
                  <a16:creationId xmlns:a16="http://schemas.microsoft.com/office/drawing/2014/main" id="{8125C8CC-34F0-4664-A7C1-6D2178DF665F}"/>
                </a:ext>
              </a:extLst>
            </p:cNvPr>
            <p:cNvSpPr txBox="1"/>
            <p:nvPr/>
          </p:nvSpPr>
          <p:spPr>
            <a:xfrm>
              <a:off x="993451" y="4333219"/>
              <a:ext cx="2050744" cy="2031325"/>
            </a:xfrm>
            <a:prstGeom prst="rect">
              <a:avLst/>
            </a:prstGeom>
            <a:noFill/>
          </p:spPr>
          <p:txBody>
            <a:bodyPr wrap="square" rtlCol="0">
              <a:spAutoFit/>
            </a:bodyPr>
            <a:lstStyle/>
            <a:p>
              <a:r>
                <a:rPr lang="zh-CN" altLang="en-US" b="0" i="0" dirty="0">
                  <a:solidFill>
                    <a:srgbClr val="333333"/>
                  </a:solidFill>
                  <a:effectLst/>
                  <a:latin typeface="Helvetica Neue"/>
                </a:rPr>
                <a:t>产品族扩展非常困难，要增加一个系列的某一产品，既要在抽象的 </a:t>
              </a:r>
              <a:r>
                <a:rPr lang="en-US" altLang="zh-CN" b="0" i="0" dirty="0">
                  <a:solidFill>
                    <a:srgbClr val="333333"/>
                  </a:solidFill>
                  <a:effectLst/>
                  <a:latin typeface="Helvetica Neue"/>
                </a:rPr>
                <a:t>Creator </a:t>
              </a:r>
              <a:r>
                <a:rPr lang="zh-CN" altLang="en-US" b="0" i="0" dirty="0">
                  <a:solidFill>
                    <a:srgbClr val="333333"/>
                  </a:solidFill>
                  <a:effectLst/>
                  <a:latin typeface="Helvetica Neue"/>
                </a:rPr>
                <a:t>里加代码，又要在具体的里面加代码。</a:t>
              </a:r>
              <a:endParaRPr lang="zh-CN" altLang="en-US" dirty="0"/>
            </a:p>
          </p:txBody>
        </p:sp>
      </p:grpSp>
      <p:grpSp>
        <p:nvGrpSpPr>
          <p:cNvPr id="24" name="组合 23">
            <a:extLst>
              <a:ext uri="{FF2B5EF4-FFF2-40B4-BE49-F238E27FC236}">
                <a16:creationId xmlns:a16="http://schemas.microsoft.com/office/drawing/2014/main" id="{4B1231F0-6DB7-4756-BD6A-8936F9B0601C}"/>
              </a:ext>
            </a:extLst>
          </p:cNvPr>
          <p:cNvGrpSpPr/>
          <p:nvPr/>
        </p:nvGrpSpPr>
        <p:grpSpPr>
          <a:xfrm>
            <a:off x="4345641" y="2075329"/>
            <a:ext cx="2796988" cy="2707341"/>
            <a:chOff x="4392706" y="2384610"/>
            <a:chExt cx="2796988" cy="2707341"/>
          </a:xfrm>
        </p:grpSpPr>
        <p:sp>
          <p:nvSpPr>
            <p:cNvPr id="7" name="椭圆 6">
              <a:extLst>
                <a:ext uri="{FF2B5EF4-FFF2-40B4-BE49-F238E27FC236}">
                  <a16:creationId xmlns:a16="http://schemas.microsoft.com/office/drawing/2014/main" id="{C591CC41-9084-4F27-990F-D039EF0E754A}"/>
                </a:ext>
              </a:extLst>
            </p:cNvPr>
            <p:cNvSpPr/>
            <p:nvPr/>
          </p:nvSpPr>
          <p:spPr>
            <a:xfrm>
              <a:off x="4392706" y="2384610"/>
              <a:ext cx="2796988" cy="2707341"/>
            </a:xfrm>
            <a:prstGeom prst="ellipse">
              <a:avLst/>
            </a:prstGeom>
            <a:solidFill>
              <a:schemeClr val="accent1">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0B46A3F9-9835-4E74-A442-F723CC647CEC}"/>
                </a:ext>
              </a:extLst>
            </p:cNvPr>
            <p:cNvSpPr txBox="1"/>
            <p:nvPr/>
          </p:nvSpPr>
          <p:spPr>
            <a:xfrm>
              <a:off x="5338191" y="2503999"/>
              <a:ext cx="906017" cy="523220"/>
            </a:xfrm>
            <a:prstGeom prst="rect">
              <a:avLst/>
            </a:prstGeom>
            <a:noFill/>
          </p:spPr>
          <p:txBody>
            <a:bodyPr wrap="none" rtlCol="0">
              <a:spAutoFit/>
            </a:bodyPr>
            <a:lstStyle/>
            <a:p>
              <a:r>
                <a:rPr lang="zh-CN" altLang="en-US" sz="2800" b="1" dirty="0"/>
                <a:t>优点</a:t>
              </a:r>
            </a:p>
          </p:txBody>
        </p:sp>
        <p:sp>
          <p:nvSpPr>
            <p:cNvPr id="10" name="文本框 9">
              <a:extLst>
                <a:ext uri="{FF2B5EF4-FFF2-40B4-BE49-F238E27FC236}">
                  <a16:creationId xmlns:a16="http://schemas.microsoft.com/office/drawing/2014/main" id="{763B51A0-BC4D-41CE-B041-FC1CBE88A338}"/>
                </a:ext>
              </a:extLst>
            </p:cNvPr>
            <p:cNvSpPr txBox="1"/>
            <p:nvPr/>
          </p:nvSpPr>
          <p:spPr>
            <a:xfrm>
              <a:off x="4771124" y="2906463"/>
              <a:ext cx="2297953" cy="1938992"/>
            </a:xfrm>
            <a:prstGeom prst="rect">
              <a:avLst/>
            </a:prstGeom>
            <a:noFill/>
          </p:spPr>
          <p:txBody>
            <a:bodyPr wrap="square" rtlCol="0">
              <a:spAutoFit/>
            </a:bodyPr>
            <a:lstStyle/>
            <a:p>
              <a:r>
                <a:rPr lang="zh-CN" altLang="en-US" sz="2000" b="0" i="0" dirty="0">
                  <a:solidFill>
                    <a:srgbClr val="333333"/>
                  </a:solidFill>
                  <a:effectLst/>
                  <a:latin typeface="Helvetica Neue"/>
                </a:rPr>
                <a:t>当一个产品族中的多个对象被设计成一起工作时，它能保证客户端始终只使用同一个产品族中的对象</a:t>
              </a:r>
              <a:r>
                <a:rPr lang="zh-CN" altLang="en-US" b="0" i="0" dirty="0">
                  <a:solidFill>
                    <a:srgbClr val="333333"/>
                  </a:solidFill>
                  <a:effectLst/>
                  <a:latin typeface="Helvetica Neue"/>
                </a:rPr>
                <a:t>。</a:t>
              </a:r>
              <a:endParaRPr lang="zh-CN" altLang="en-US" dirty="0"/>
            </a:p>
          </p:txBody>
        </p:sp>
      </p:grpSp>
      <p:pic>
        <p:nvPicPr>
          <p:cNvPr id="1026" name="Picture 2" descr="查看源图像">
            <a:extLst>
              <a:ext uri="{FF2B5EF4-FFF2-40B4-BE49-F238E27FC236}">
                <a16:creationId xmlns:a16="http://schemas.microsoft.com/office/drawing/2014/main" id="{B1CBB8E5-2093-464C-95E9-798FE3C3BD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80874" y="7209291"/>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26" name="组合 25">
            <a:extLst>
              <a:ext uri="{FF2B5EF4-FFF2-40B4-BE49-F238E27FC236}">
                <a16:creationId xmlns:a16="http://schemas.microsoft.com/office/drawing/2014/main" id="{210AB959-4548-4BB8-99F0-DE6D2F3262B3}"/>
              </a:ext>
            </a:extLst>
          </p:cNvPr>
          <p:cNvGrpSpPr/>
          <p:nvPr/>
        </p:nvGrpSpPr>
        <p:grpSpPr>
          <a:xfrm>
            <a:off x="4345639" y="2064463"/>
            <a:ext cx="2796988" cy="2707341"/>
            <a:chOff x="8969189" y="3809999"/>
            <a:chExt cx="2796988" cy="2707341"/>
          </a:xfrm>
        </p:grpSpPr>
        <p:sp>
          <p:nvSpPr>
            <p:cNvPr id="6" name="椭圆 5">
              <a:extLst>
                <a:ext uri="{FF2B5EF4-FFF2-40B4-BE49-F238E27FC236}">
                  <a16:creationId xmlns:a16="http://schemas.microsoft.com/office/drawing/2014/main" id="{D9180B5D-EADC-4B46-AE3D-903D5DD468B6}"/>
                </a:ext>
              </a:extLst>
            </p:cNvPr>
            <p:cNvSpPr/>
            <p:nvPr/>
          </p:nvSpPr>
          <p:spPr>
            <a:xfrm>
              <a:off x="8969189" y="3809999"/>
              <a:ext cx="2796988" cy="2707341"/>
            </a:xfrm>
            <a:prstGeom prst="ellipse">
              <a:avLst/>
            </a:prstGeom>
            <a:solidFill>
              <a:schemeClr val="accent1">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6D5069EC-1CE4-4F0C-9C3C-194EF69D6762}"/>
                </a:ext>
              </a:extLst>
            </p:cNvPr>
            <p:cNvSpPr txBox="1"/>
            <p:nvPr/>
          </p:nvSpPr>
          <p:spPr>
            <a:xfrm>
              <a:off x="9914674" y="3809999"/>
              <a:ext cx="906017" cy="523220"/>
            </a:xfrm>
            <a:prstGeom prst="rect">
              <a:avLst/>
            </a:prstGeom>
            <a:noFill/>
          </p:spPr>
          <p:txBody>
            <a:bodyPr wrap="none" rtlCol="0">
              <a:spAutoFit/>
            </a:bodyPr>
            <a:lstStyle/>
            <a:p>
              <a:r>
                <a:rPr lang="zh-CN" altLang="en-US" sz="2800" b="1" dirty="0"/>
                <a:t>注意</a:t>
              </a:r>
            </a:p>
          </p:txBody>
        </p:sp>
        <p:sp>
          <p:nvSpPr>
            <p:cNvPr id="17" name="文本框 16">
              <a:extLst>
                <a:ext uri="{FF2B5EF4-FFF2-40B4-BE49-F238E27FC236}">
                  <a16:creationId xmlns:a16="http://schemas.microsoft.com/office/drawing/2014/main" id="{30B88D07-A2A0-4206-869D-6CB19CC62D7F}"/>
                </a:ext>
              </a:extLst>
            </p:cNvPr>
            <p:cNvSpPr txBox="1"/>
            <p:nvPr/>
          </p:nvSpPr>
          <p:spPr>
            <a:xfrm>
              <a:off x="9540017" y="4678865"/>
              <a:ext cx="1709699" cy="1015663"/>
            </a:xfrm>
            <a:prstGeom prst="rect">
              <a:avLst/>
            </a:prstGeom>
            <a:noFill/>
          </p:spPr>
          <p:txBody>
            <a:bodyPr wrap="square" rtlCol="0">
              <a:spAutoFit/>
            </a:bodyPr>
            <a:lstStyle/>
            <a:p>
              <a:r>
                <a:rPr lang="zh-CN" altLang="en-US" sz="2000" b="0" i="0" dirty="0">
                  <a:solidFill>
                    <a:srgbClr val="333333"/>
                  </a:solidFill>
                  <a:effectLst/>
                  <a:latin typeface="Helvetica Neue"/>
                </a:rPr>
                <a:t>产品族难扩展，产品等级易扩展。</a:t>
              </a:r>
              <a:endParaRPr lang="zh-CN" altLang="en-US" sz="2000" dirty="0"/>
            </a:p>
          </p:txBody>
        </p:sp>
      </p:grpSp>
      <p:grpSp>
        <p:nvGrpSpPr>
          <p:cNvPr id="22" name="组合 21">
            <a:extLst>
              <a:ext uri="{FF2B5EF4-FFF2-40B4-BE49-F238E27FC236}">
                <a16:creationId xmlns:a16="http://schemas.microsoft.com/office/drawing/2014/main" id="{F2AC01F3-A64D-4B32-A3F6-99D6B7148C53}"/>
              </a:ext>
            </a:extLst>
          </p:cNvPr>
          <p:cNvGrpSpPr/>
          <p:nvPr/>
        </p:nvGrpSpPr>
        <p:grpSpPr>
          <a:xfrm>
            <a:off x="4345637" y="2075329"/>
            <a:ext cx="2796988" cy="2707341"/>
            <a:chOff x="1640541" y="723288"/>
            <a:chExt cx="2796988" cy="2707341"/>
          </a:xfrm>
        </p:grpSpPr>
        <p:sp>
          <p:nvSpPr>
            <p:cNvPr id="2" name="椭圆 1">
              <a:extLst>
                <a:ext uri="{FF2B5EF4-FFF2-40B4-BE49-F238E27FC236}">
                  <a16:creationId xmlns:a16="http://schemas.microsoft.com/office/drawing/2014/main" id="{1E7CEEFB-A071-4082-BC6C-BC48B1DDCDD7}"/>
                </a:ext>
              </a:extLst>
            </p:cNvPr>
            <p:cNvSpPr/>
            <p:nvPr/>
          </p:nvSpPr>
          <p:spPr>
            <a:xfrm>
              <a:off x="1640541" y="723288"/>
              <a:ext cx="2796988" cy="2707341"/>
            </a:xfrm>
            <a:prstGeom prst="ellipse">
              <a:avLst/>
            </a:prstGeom>
            <a:solidFill>
              <a:schemeClr val="accent1">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77B84386-691A-464E-9206-AA0A0207E5A7}"/>
                </a:ext>
              </a:extLst>
            </p:cNvPr>
            <p:cNvSpPr txBox="1"/>
            <p:nvPr/>
          </p:nvSpPr>
          <p:spPr>
            <a:xfrm>
              <a:off x="1940858" y="1028088"/>
              <a:ext cx="2115671" cy="1938992"/>
            </a:xfrm>
            <a:prstGeom prst="rect">
              <a:avLst/>
            </a:prstGeom>
            <a:noFill/>
          </p:spPr>
          <p:txBody>
            <a:bodyPr wrap="square" rtlCol="0">
              <a:spAutoFit/>
            </a:bodyPr>
            <a:lstStyle/>
            <a:p>
              <a:pPr algn="ctr"/>
              <a:r>
                <a:rPr lang="zh-CN" altLang="en-US" sz="2400" b="1" dirty="0"/>
                <a:t>抽象工厂</a:t>
              </a:r>
              <a:endParaRPr lang="en-US" altLang="zh-CN" sz="2400" b="1" dirty="0"/>
            </a:p>
            <a:p>
              <a:pPr algn="ctr"/>
              <a:r>
                <a:rPr lang="zh-CN" altLang="en-US" sz="2400" b="1" dirty="0"/>
                <a:t>的</a:t>
              </a:r>
              <a:endParaRPr lang="en-US" altLang="zh-CN" sz="2400" b="1" dirty="0"/>
            </a:p>
            <a:p>
              <a:pPr algn="ctr"/>
              <a:r>
                <a:rPr lang="zh-CN" altLang="en-US" sz="2400" b="1" dirty="0"/>
                <a:t>优缺点，适用场景，以及注意事项</a:t>
              </a:r>
            </a:p>
          </p:txBody>
        </p:sp>
      </p:grpSp>
    </p:spTree>
    <p:extLst>
      <p:ext uri="{BB962C8B-B14F-4D97-AF65-F5344CB8AC3E}">
        <p14:creationId xmlns:p14="http://schemas.microsoft.com/office/powerpoint/2010/main" val="1501565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22"/>
                                        </p:tgtEl>
                                        <p:attrNameLst>
                                          <p:attrName>style.visibility</p:attrName>
                                        </p:attrNameLst>
                                      </p:cBhvr>
                                      <p:to>
                                        <p:strVal val="hidden"/>
                                      </p:to>
                                    </p:set>
                                  </p:childTnLst>
                                </p:cTn>
                              </p:par>
                              <p:par>
                                <p:cTn id="7" presetID="42" presetClass="path" presetSubtype="0" accel="50000" decel="50000" fill="hold" nodeType="withEffect">
                                  <p:stCondLst>
                                    <p:cond delay="0"/>
                                  </p:stCondLst>
                                  <p:childTnLst>
                                    <p:animMotion origin="layout" path="M -3.75E-6 0 L -0.22135 -0.2838 " pathEditMode="relative" rAng="0" ptsTypes="AA">
                                      <p:cBhvr>
                                        <p:cTn id="8" dur="2000" fill="hold"/>
                                        <p:tgtEl>
                                          <p:spTgt spid="24"/>
                                        </p:tgtEl>
                                        <p:attrNameLst>
                                          <p:attrName>ppt_x</p:attrName>
                                          <p:attrName>ppt_y</p:attrName>
                                        </p:attrNameLst>
                                      </p:cBhvr>
                                      <p:rCtr x="-11068" y="-14190"/>
                                    </p:animMotion>
                                  </p:childTnLst>
                                </p:cTn>
                              </p:par>
                              <p:par>
                                <p:cTn id="9" presetID="42" presetClass="path" presetSubtype="0" accel="50000" decel="50000" fill="hold" nodeType="withEffect">
                                  <p:stCondLst>
                                    <p:cond delay="0"/>
                                  </p:stCondLst>
                                  <p:childTnLst>
                                    <p:animMotion origin="layout" path="M -3.75E-6 -4.44444E-6 L -0.22187 0.28264 " pathEditMode="relative" rAng="0" ptsTypes="AA">
                                      <p:cBhvr>
                                        <p:cTn id="10" dur="2000" fill="hold"/>
                                        <p:tgtEl>
                                          <p:spTgt spid="23"/>
                                        </p:tgtEl>
                                        <p:attrNameLst>
                                          <p:attrName>ppt_x</p:attrName>
                                          <p:attrName>ppt_y</p:attrName>
                                        </p:attrNameLst>
                                      </p:cBhvr>
                                      <p:rCtr x="-11094" y="14120"/>
                                    </p:animMotion>
                                  </p:childTnLst>
                                </p:cTn>
                              </p:par>
                              <p:par>
                                <p:cTn id="11" presetID="42" presetClass="path" presetSubtype="0" accel="50000" decel="50000" fill="hold" nodeType="withEffect">
                                  <p:stCondLst>
                                    <p:cond delay="0"/>
                                  </p:stCondLst>
                                  <p:childTnLst>
                                    <p:animMotion origin="layout" path="M -3.75E-6 -3.7037E-7 L 0.21901 -0.28264 " pathEditMode="relative" rAng="0" ptsTypes="AA">
                                      <p:cBhvr>
                                        <p:cTn id="12" dur="2000" fill="hold"/>
                                        <p:tgtEl>
                                          <p:spTgt spid="25"/>
                                        </p:tgtEl>
                                        <p:attrNameLst>
                                          <p:attrName>ppt_x</p:attrName>
                                          <p:attrName>ppt_y</p:attrName>
                                        </p:attrNameLst>
                                      </p:cBhvr>
                                      <p:rCtr x="10951" y="-14144"/>
                                    </p:animMotion>
                                  </p:childTnLst>
                                </p:cTn>
                              </p:par>
                              <p:par>
                                <p:cTn id="13" presetID="42" presetClass="path" presetSubtype="0" accel="50000" decel="50000" fill="hold" nodeType="withEffect">
                                  <p:stCondLst>
                                    <p:cond delay="0"/>
                                  </p:stCondLst>
                                  <p:childTnLst>
                                    <p:animMotion origin="layout" path="M -3.75E-6 3.7037E-7 L 0.22943 0.27199 " pathEditMode="relative" rAng="0" ptsTypes="AA">
                                      <p:cBhvr>
                                        <p:cTn id="14" dur="2000" fill="hold"/>
                                        <p:tgtEl>
                                          <p:spTgt spid="26"/>
                                        </p:tgtEl>
                                        <p:attrNameLst>
                                          <p:attrName>ppt_x</p:attrName>
                                          <p:attrName>ppt_y</p:attrName>
                                        </p:attrNameLst>
                                      </p:cBhvr>
                                      <p:rCtr x="11471" y="1358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查看源图像">
            <a:extLst>
              <a:ext uri="{FF2B5EF4-FFF2-40B4-BE49-F238E27FC236}">
                <a16:creationId xmlns:a16="http://schemas.microsoft.com/office/drawing/2014/main" id="{83DAC9D3-A50A-4D1B-AF8C-8F93C68474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E5DFD0AC-2F23-4E43-A1E0-042CF2FA5E97}"/>
              </a:ext>
            </a:extLst>
          </p:cNvPr>
          <p:cNvSpPr txBox="1"/>
          <p:nvPr/>
        </p:nvSpPr>
        <p:spPr>
          <a:xfrm>
            <a:off x="3783105" y="618565"/>
            <a:ext cx="6230471" cy="584775"/>
          </a:xfrm>
          <a:prstGeom prst="rect">
            <a:avLst/>
          </a:prstGeom>
          <a:noFill/>
        </p:spPr>
        <p:txBody>
          <a:bodyPr wrap="square" rtlCol="0">
            <a:spAutoFit/>
          </a:bodyPr>
          <a:lstStyle/>
          <a:p>
            <a:r>
              <a:rPr lang="zh-CN" altLang="en-US" sz="3200" b="1" dirty="0">
                <a:solidFill>
                  <a:schemeClr val="bg1"/>
                </a:solidFill>
              </a:rPr>
              <a:t>讲的不好，请多担待！</a:t>
            </a:r>
          </a:p>
        </p:txBody>
      </p:sp>
      <p:pic>
        <p:nvPicPr>
          <p:cNvPr id="4" name="图片 3" descr="说谢谢的特奥多尔小猫">
            <a:extLst>
              <a:ext uri="{FF2B5EF4-FFF2-40B4-BE49-F238E27FC236}">
                <a16:creationId xmlns:a16="http://schemas.microsoft.com/office/drawing/2014/main" id="{149613A7-9D6D-4BD6-81AD-BC6B7159FEEE}"/>
              </a:ext>
            </a:extLst>
          </p:cNvPr>
          <p:cNvPicPr>
            <a:picLocks noChangeAspect="1"/>
          </p:cNvPicPr>
          <p:nvPr/>
        </p:nvPicPr>
        <p:blipFill>
          <a:blip r:embed="rId3"/>
          <a:stretch>
            <a:fillRect/>
          </a:stretch>
        </p:blipFill>
        <p:spPr>
          <a:xfrm>
            <a:off x="4459940" y="2209800"/>
            <a:ext cx="2438400" cy="2438400"/>
          </a:xfrm>
          <a:prstGeom prst="rect">
            <a:avLst/>
          </a:prstGeom>
        </p:spPr>
      </p:pic>
      <p:sp>
        <p:nvSpPr>
          <p:cNvPr id="5" name="文本框 4">
            <a:extLst>
              <a:ext uri="{FF2B5EF4-FFF2-40B4-BE49-F238E27FC236}">
                <a16:creationId xmlns:a16="http://schemas.microsoft.com/office/drawing/2014/main" id="{5C071466-7AD2-4694-BA32-585F28CD3EA7}"/>
              </a:ext>
            </a:extLst>
          </p:cNvPr>
          <p:cNvSpPr txBox="1"/>
          <p:nvPr/>
        </p:nvSpPr>
        <p:spPr>
          <a:xfrm>
            <a:off x="5293657" y="1582271"/>
            <a:ext cx="2438400" cy="584775"/>
          </a:xfrm>
          <a:prstGeom prst="rect">
            <a:avLst/>
          </a:prstGeom>
          <a:noFill/>
        </p:spPr>
        <p:txBody>
          <a:bodyPr wrap="square" rtlCol="0">
            <a:spAutoFit/>
          </a:bodyPr>
          <a:lstStyle/>
          <a:p>
            <a:r>
              <a:rPr lang="zh-CN" altLang="en-US" sz="3200" b="1" dirty="0">
                <a:solidFill>
                  <a:schemeClr val="bg1"/>
                </a:solidFill>
              </a:rPr>
              <a:t>谢谢</a:t>
            </a:r>
          </a:p>
        </p:txBody>
      </p:sp>
    </p:spTree>
    <p:extLst>
      <p:ext uri="{BB962C8B-B14F-4D97-AF65-F5344CB8AC3E}">
        <p14:creationId xmlns:p14="http://schemas.microsoft.com/office/powerpoint/2010/main" val="25396594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任意多边形: 形状 8">
            <a:extLst>
              <a:ext uri="{FF2B5EF4-FFF2-40B4-BE49-F238E27FC236}">
                <a16:creationId xmlns:a16="http://schemas.microsoft.com/office/drawing/2014/main" id="{E7692F96-99AA-4A1A-96C5-AE78CAFEA7C3}"/>
              </a:ext>
            </a:extLst>
          </p:cNvPr>
          <p:cNvSpPr/>
          <p:nvPr/>
        </p:nvSpPr>
        <p:spPr>
          <a:xfrm>
            <a:off x="0" y="-8965"/>
            <a:ext cx="11125200" cy="6866965"/>
          </a:xfrm>
          <a:custGeom>
            <a:avLst/>
            <a:gdLst>
              <a:gd name="connsiteX0" fmla="*/ 0 w 11125200"/>
              <a:gd name="connsiteY0" fmla="*/ 8965 h 6866965"/>
              <a:gd name="connsiteX1" fmla="*/ 0 w 11125200"/>
              <a:gd name="connsiteY1" fmla="*/ 6858000 h 6866965"/>
              <a:gd name="connsiteX2" fmla="*/ 905435 w 11125200"/>
              <a:gd name="connsiteY2" fmla="*/ 6866965 h 6866965"/>
              <a:gd name="connsiteX3" fmla="*/ 11125200 w 11125200"/>
              <a:gd name="connsiteY3" fmla="*/ 0 h 6866965"/>
              <a:gd name="connsiteX4" fmla="*/ 0 w 11125200"/>
              <a:gd name="connsiteY4" fmla="*/ 8965 h 6866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25200" h="6866965">
                <a:moveTo>
                  <a:pt x="0" y="8965"/>
                </a:moveTo>
                <a:lnTo>
                  <a:pt x="0" y="6858000"/>
                </a:lnTo>
                <a:lnTo>
                  <a:pt x="905435" y="6866965"/>
                </a:lnTo>
                <a:lnTo>
                  <a:pt x="11125200" y="0"/>
                </a:lnTo>
                <a:lnTo>
                  <a:pt x="0" y="8965"/>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4" name="文本框 3">
            <a:extLst>
              <a:ext uri="{FF2B5EF4-FFF2-40B4-BE49-F238E27FC236}">
                <a16:creationId xmlns:a16="http://schemas.microsoft.com/office/drawing/2014/main" id="{219441B7-CE66-4D18-8173-D2E327075238}"/>
              </a:ext>
            </a:extLst>
          </p:cNvPr>
          <p:cNvSpPr txBox="1"/>
          <p:nvPr/>
        </p:nvSpPr>
        <p:spPr>
          <a:xfrm>
            <a:off x="3461627" y="663389"/>
            <a:ext cx="6096000" cy="830997"/>
          </a:xfrm>
          <a:prstGeom prst="rect">
            <a:avLst/>
          </a:prstGeom>
          <a:noFill/>
        </p:spPr>
        <p:txBody>
          <a:bodyPr wrap="square" rtlCol="0">
            <a:spAutoFit/>
            <a:scene3d>
              <a:camera prst="orthographicFront"/>
              <a:lightRig rig="chilly" dir="t"/>
            </a:scene3d>
            <a:sp3d>
              <a:bevelT w="0"/>
            </a:sp3d>
          </a:bodyPr>
          <a:lstStyle/>
          <a:p>
            <a:r>
              <a:rPr lang="zh-CN" altLang="en-US" sz="4000" b="1" dirty="0">
                <a:solidFill>
                  <a:schemeClr val="bg1"/>
                </a:solidFill>
                <a:effectLst>
                  <a:outerShdw blurRad="60007" dist="200025" dir="15000000" sy="30000" kx="-1800000" algn="bl" rotWithShape="0">
                    <a:prstClr val="black">
                      <a:alpha val="32000"/>
                    </a:prstClr>
                  </a:outerShdw>
                </a:effectLst>
              </a:rPr>
              <a:t>什么是</a:t>
            </a:r>
            <a:r>
              <a:rPr lang="zh-CN" altLang="en-US" sz="4800" b="1" dirty="0">
                <a:solidFill>
                  <a:schemeClr val="bg1"/>
                </a:solidFill>
                <a:effectLst>
                  <a:outerShdw blurRad="60007" dist="200025" dir="15000000" sy="30000" kx="-1800000" algn="bl" rotWithShape="0">
                    <a:prstClr val="black">
                      <a:alpha val="32000"/>
                    </a:prstClr>
                  </a:outerShdw>
                </a:effectLst>
              </a:rPr>
              <a:t>抽象</a:t>
            </a:r>
            <a:r>
              <a:rPr lang="zh-CN" altLang="en-US" sz="4000" b="1" dirty="0">
                <a:solidFill>
                  <a:schemeClr val="bg1"/>
                </a:solidFill>
                <a:effectLst>
                  <a:outerShdw blurRad="60007" dist="200025" dir="15000000" sy="30000" kx="-1800000" algn="bl" rotWithShape="0">
                    <a:prstClr val="black">
                      <a:alpha val="32000"/>
                    </a:prstClr>
                  </a:outerShdw>
                </a:effectLst>
              </a:rPr>
              <a:t>工厂模式</a:t>
            </a:r>
          </a:p>
        </p:txBody>
      </p:sp>
      <p:sp>
        <p:nvSpPr>
          <p:cNvPr id="32" name="任意多边形: 形状 31">
            <a:extLst>
              <a:ext uri="{FF2B5EF4-FFF2-40B4-BE49-F238E27FC236}">
                <a16:creationId xmlns:a16="http://schemas.microsoft.com/office/drawing/2014/main" id="{CD9A053C-3B56-4D43-A141-B3E812E87ED1}"/>
              </a:ext>
            </a:extLst>
          </p:cNvPr>
          <p:cNvSpPr/>
          <p:nvPr/>
        </p:nvSpPr>
        <p:spPr>
          <a:xfrm>
            <a:off x="9334500" y="0"/>
            <a:ext cx="2876550" cy="3990975"/>
          </a:xfrm>
          <a:custGeom>
            <a:avLst/>
            <a:gdLst>
              <a:gd name="connsiteX0" fmla="*/ 0 w 2876550"/>
              <a:gd name="connsiteY0" fmla="*/ 1200150 h 3990975"/>
              <a:gd name="connsiteX1" fmla="*/ 2867025 w 2876550"/>
              <a:gd name="connsiteY1" fmla="*/ 3990975 h 3990975"/>
              <a:gd name="connsiteX2" fmla="*/ 2876550 w 2876550"/>
              <a:gd name="connsiteY2" fmla="*/ 0 h 3990975"/>
              <a:gd name="connsiteX3" fmla="*/ 1790700 w 2876550"/>
              <a:gd name="connsiteY3" fmla="*/ 0 h 3990975"/>
              <a:gd name="connsiteX4" fmla="*/ 0 w 2876550"/>
              <a:gd name="connsiteY4" fmla="*/ 1200150 h 399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76550" h="3990975">
                <a:moveTo>
                  <a:pt x="0" y="1200150"/>
                </a:moveTo>
                <a:lnTo>
                  <a:pt x="2867025" y="3990975"/>
                </a:lnTo>
                <a:lnTo>
                  <a:pt x="2876550" y="0"/>
                </a:lnTo>
                <a:lnTo>
                  <a:pt x="1790700" y="0"/>
                </a:lnTo>
                <a:lnTo>
                  <a:pt x="0" y="1200150"/>
                </a:lnTo>
                <a:close/>
              </a:path>
            </a:pathLst>
          </a:cu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grpSp>
        <p:nvGrpSpPr>
          <p:cNvPr id="37" name="组合 36">
            <a:extLst>
              <a:ext uri="{FF2B5EF4-FFF2-40B4-BE49-F238E27FC236}">
                <a16:creationId xmlns:a16="http://schemas.microsoft.com/office/drawing/2014/main" id="{70524B18-790C-4BA0-9273-BA9546F92023}"/>
              </a:ext>
            </a:extLst>
          </p:cNvPr>
          <p:cNvGrpSpPr/>
          <p:nvPr/>
        </p:nvGrpSpPr>
        <p:grpSpPr>
          <a:xfrm>
            <a:off x="8309162" y="4061822"/>
            <a:ext cx="3065930" cy="2654480"/>
            <a:chOff x="8480612" y="4079375"/>
            <a:chExt cx="3065930" cy="2654480"/>
          </a:xfrm>
        </p:grpSpPr>
        <p:pic>
          <p:nvPicPr>
            <p:cNvPr id="11" name="图片 10" descr="问题猫">
              <a:extLst>
                <a:ext uri="{FF2B5EF4-FFF2-40B4-BE49-F238E27FC236}">
                  <a16:creationId xmlns:a16="http://schemas.microsoft.com/office/drawing/2014/main" id="{1C82F8D0-A732-4079-9229-A2F52082D9AE}"/>
                </a:ext>
              </a:extLst>
            </p:cNvPr>
            <p:cNvPicPr>
              <a:picLocks noChangeAspect="1"/>
            </p:cNvPicPr>
            <p:nvPr/>
          </p:nvPicPr>
          <p:blipFill>
            <a:blip r:embed="rId2"/>
            <a:stretch>
              <a:fillRect/>
            </a:stretch>
          </p:blipFill>
          <p:spPr>
            <a:xfrm>
              <a:off x="8480612" y="4114480"/>
              <a:ext cx="3065930" cy="2619375"/>
            </a:xfrm>
            <a:prstGeom prst="rect">
              <a:avLst/>
            </a:prstGeom>
            <a:ln>
              <a:solidFill>
                <a:schemeClr val="bg1"/>
              </a:solidFill>
            </a:ln>
          </p:spPr>
        </p:pic>
        <p:sp>
          <p:nvSpPr>
            <p:cNvPr id="35" name="椭圆 34">
              <a:extLst>
                <a:ext uri="{FF2B5EF4-FFF2-40B4-BE49-F238E27FC236}">
                  <a16:creationId xmlns:a16="http://schemas.microsoft.com/office/drawing/2014/main" id="{7E49CEFF-F82B-4107-9267-A79051B55E45}"/>
                </a:ext>
              </a:extLst>
            </p:cNvPr>
            <p:cNvSpPr/>
            <p:nvPr/>
          </p:nvSpPr>
          <p:spPr>
            <a:xfrm>
              <a:off x="9744075" y="4079375"/>
              <a:ext cx="847725" cy="7952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4" name="图形 33" descr="问号 纯色填充">
              <a:extLst>
                <a:ext uri="{FF2B5EF4-FFF2-40B4-BE49-F238E27FC236}">
                  <a16:creationId xmlns:a16="http://schemas.microsoft.com/office/drawing/2014/main" id="{26681B81-44C1-4FD9-9F5D-E185097AB85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20881949">
              <a:off x="9796612" y="4146909"/>
              <a:ext cx="727653" cy="727653"/>
            </a:xfrm>
            <a:prstGeom prst="rect">
              <a:avLst/>
            </a:prstGeom>
          </p:spPr>
        </p:pic>
        <p:sp>
          <p:nvSpPr>
            <p:cNvPr id="36" name="任意多边形: 形状 35">
              <a:extLst>
                <a:ext uri="{FF2B5EF4-FFF2-40B4-BE49-F238E27FC236}">
                  <a16:creationId xmlns:a16="http://schemas.microsoft.com/office/drawing/2014/main" id="{A4C6ABB7-B65E-476B-A9E5-1F00F397FCFF}"/>
                </a:ext>
              </a:extLst>
            </p:cNvPr>
            <p:cNvSpPr/>
            <p:nvPr/>
          </p:nvSpPr>
          <p:spPr>
            <a:xfrm>
              <a:off x="8705850" y="4667250"/>
              <a:ext cx="2419350" cy="2019300"/>
            </a:xfrm>
            <a:custGeom>
              <a:avLst/>
              <a:gdLst>
                <a:gd name="connsiteX0" fmla="*/ 714375 w 2419350"/>
                <a:gd name="connsiteY0" fmla="*/ 0 h 2019300"/>
                <a:gd name="connsiteX1" fmla="*/ 876300 w 2419350"/>
                <a:gd name="connsiteY1" fmla="*/ 104775 h 2019300"/>
                <a:gd name="connsiteX2" fmla="*/ 781050 w 2419350"/>
                <a:gd name="connsiteY2" fmla="*/ 266700 h 2019300"/>
                <a:gd name="connsiteX3" fmla="*/ 752475 w 2419350"/>
                <a:gd name="connsiteY3" fmla="*/ 428625 h 2019300"/>
                <a:gd name="connsiteX4" fmla="*/ 752475 w 2419350"/>
                <a:gd name="connsiteY4" fmla="*/ 466725 h 2019300"/>
                <a:gd name="connsiteX5" fmla="*/ 609600 w 2419350"/>
                <a:gd name="connsiteY5" fmla="*/ 523875 h 2019300"/>
                <a:gd name="connsiteX6" fmla="*/ 581025 w 2419350"/>
                <a:gd name="connsiteY6" fmla="*/ 600075 h 2019300"/>
                <a:gd name="connsiteX7" fmla="*/ 609600 w 2419350"/>
                <a:gd name="connsiteY7" fmla="*/ 657225 h 2019300"/>
                <a:gd name="connsiteX8" fmla="*/ 685800 w 2419350"/>
                <a:gd name="connsiteY8" fmla="*/ 790575 h 2019300"/>
                <a:gd name="connsiteX9" fmla="*/ 723900 w 2419350"/>
                <a:gd name="connsiteY9" fmla="*/ 933450 h 2019300"/>
                <a:gd name="connsiteX10" fmla="*/ 723900 w 2419350"/>
                <a:gd name="connsiteY10" fmla="*/ 1009650 h 2019300"/>
                <a:gd name="connsiteX11" fmla="*/ 676275 w 2419350"/>
                <a:gd name="connsiteY11" fmla="*/ 1162050 h 2019300"/>
                <a:gd name="connsiteX12" fmla="*/ 542925 w 2419350"/>
                <a:gd name="connsiteY12" fmla="*/ 1409700 h 2019300"/>
                <a:gd name="connsiteX13" fmla="*/ 285750 w 2419350"/>
                <a:gd name="connsiteY13" fmla="*/ 1476375 h 2019300"/>
                <a:gd name="connsiteX14" fmla="*/ 161925 w 2419350"/>
                <a:gd name="connsiteY14" fmla="*/ 1562100 h 2019300"/>
                <a:gd name="connsiteX15" fmla="*/ 257175 w 2419350"/>
                <a:gd name="connsiteY15" fmla="*/ 1695450 h 2019300"/>
                <a:gd name="connsiteX16" fmla="*/ 447675 w 2419350"/>
                <a:gd name="connsiteY16" fmla="*/ 1809750 h 2019300"/>
                <a:gd name="connsiteX17" fmla="*/ 552450 w 2419350"/>
                <a:gd name="connsiteY17" fmla="*/ 1809750 h 2019300"/>
                <a:gd name="connsiteX18" fmla="*/ 609600 w 2419350"/>
                <a:gd name="connsiteY18" fmla="*/ 1771650 h 2019300"/>
                <a:gd name="connsiteX19" fmla="*/ 809625 w 2419350"/>
                <a:gd name="connsiteY19" fmla="*/ 1781175 h 2019300"/>
                <a:gd name="connsiteX20" fmla="*/ 1057275 w 2419350"/>
                <a:gd name="connsiteY20" fmla="*/ 1800225 h 2019300"/>
                <a:gd name="connsiteX21" fmla="*/ 1181100 w 2419350"/>
                <a:gd name="connsiteY21" fmla="*/ 1800225 h 2019300"/>
                <a:gd name="connsiteX22" fmla="*/ 1276350 w 2419350"/>
                <a:gd name="connsiteY22" fmla="*/ 1809750 h 2019300"/>
                <a:gd name="connsiteX23" fmla="*/ 1590675 w 2419350"/>
                <a:gd name="connsiteY23" fmla="*/ 1790700 h 2019300"/>
                <a:gd name="connsiteX24" fmla="*/ 1714500 w 2419350"/>
                <a:gd name="connsiteY24" fmla="*/ 1809750 h 2019300"/>
                <a:gd name="connsiteX25" fmla="*/ 1819275 w 2419350"/>
                <a:gd name="connsiteY25" fmla="*/ 1771650 h 2019300"/>
                <a:gd name="connsiteX26" fmla="*/ 1876425 w 2419350"/>
                <a:gd name="connsiteY26" fmla="*/ 1609725 h 2019300"/>
                <a:gd name="connsiteX27" fmla="*/ 1952625 w 2419350"/>
                <a:gd name="connsiteY27" fmla="*/ 1419225 h 2019300"/>
                <a:gd name="connsiteX28" fmla="*/ 1924050 w 2419350"/>
                <a:gd name="connsiteY28" fmla="*/ 1209675 h 2019300"/>
                <a:gd name="connsiteX29" fmla="*/ 1905000 w 2419350"/>
                <a:gd name="connsiteY29" fmla="*/ 1057275 h 2019300"/>
                <a:gd name="connsiteX30" fmla="*/ 2028825 w 2419350"/>
                <a:gd name="connsiteY30" fmla="*/ 942975 h 2019300"/>
                <a:gd name="connsiteX31" fmla="*/ 2105025 w 2419350"/>
                <a:gd name="connsiteY31" fmla="*/ 923925 h 2019300"/>
                <a:gd name="connsiteX32" fmla="*/ 2133600 w 2419350"/>
                <a:gd name="connsiteY32" fmla="*/ 828675 h 2019300"/>
                <a:gd name="connsiteX33" fmla="*/ 2095500 w 2419350"/>
                <a:gd name="connsiteY33" fmla="*/ 752475 h 2019300"/>
                <a:gd name="connsiteX34" fmla="*/ 2095500 w 2419350"/>
                <a:gd name="connsiteY34" fmla="*/ 638175 h 2019300"/>
                <a:gd name="connsiteX35" fmla="*/ 2105025 w 2419350"/>
                <a:gd name="connsiteY35" fmla="*/ 495300 h 2019300"/>
                <a:gd name="connsiteX36" fmla="*/ 2095500 w 2419350"/>
                <a:gd name="connsiteY36" fmla="*/ 314325 h 2019300"/>
                <a:gd name="connsiteX37" fmla="*/ 1847850 w 2419350"/>
                <a:gd name="connsiteY37" fmla="*/ 295275 h 2019300"/>
                <a:gd name="connsiteX38" fmla="*/ 1781175 w 2419350"/>
                <a:gd name="connsiteY38" fmla="*/ 247650 h 2019300"/>
                <a:gd name="connsiteX39" fmla="*/ 2305050 w 2419350"/>
                <a:gd name="connsiteY39" fmla="*/ 152400 h 2019300"/>
                <a:gd name="connsiteX40" fmla="*/ 2371725 w 2419350"/>
                <a:gd name="connsiteY40" fmla="*/ 381000 h 2019300"/>
                <a:gd name="connsiteX41" fmla="*/ 2419350 w 2419350"/>
                <a:gd name="connsiteY41" fmla="*/ 847725 h 2019300"/>
                <a:gd name="connsiteX42" fmla="*/ 2343150 w 2419350"/>
                <a:gd name="connsiteY42" fmla="*/ 1209675 h 2019300"/>
                <a:gd name="connsiteX43" fmla="*/ 2066925 w 2419350"/>
                <a:gd name="connsiteY43" fmla="*/ 1695450 h 2019300"/>
                <a:gd name="connsiteX44" fmla="*/ 1924050 w 2419350"/>
                <a:gd name="connsiteY44" fmla="*/ 1895475 h 2019300"/>
                <a:gd name="connsiteX45" fmla="*/ 1628775 w 2419350"/>
                <a:gd name="connsiteY45" fmla="*/ 1933575 h 2019300"/>
                <a:gd name="connsiteX46" fmla="*/ 1200150 w 2419350"/>
                <a:gd name="connsiteY46" fmla="*/ 1981200 h 2019300"/>
                <a:gd name="connsiteX47" fmla="*/ 762000 w 2419350"/>
                <a:gd name="connsiteY47" fmla="*/ 2019300 h 2019300"/>
                <a:gd name="connsiteX48" fmla="*/ 333375 w 2419350"/>
                <a:gd name="connsiteY48" fmla="*/ 1952625 h 2019300"/>
                <a:gd name="connsiteX49" fmla="*/ 152400 w 2419350"/>
                <a:gd name="connsiteY49" fmla="*/ 1866900 h 2019300"/>
                <a:gd name="connsiteX50" fmla="*/ 76200 w 2419350"/>
                <a:gd name="connsiteY50" fmla="*/ 1828800 h 2019300"/>
                <a:gd name="connsiteX51" fmla="*/ 0 w 2419350"/>
                <a:gd name="connsiteY51" fmla="*/ 1571625 h 2019300"/>
                <a:gd name="connsiteX52" fmla="*/ 209550 w 2419350"/>
                <a:gd name="connsiteY52" fmla="*/ 1219200 h 2019300"/>
                <a:gd name="connsiteX53" fmla="*/ 400050 w 2419350"/>
                <a:gd name="connsiteY53" fmla="*/ 828675 h 2019300"/>
                <a:gd name="connsiteX54" fmla="*/ 504825 w 2419350"/>
                <a:gd name="connsiteY54" fmla="*/ 276225 h 2019300"/>
                <a:gd name="connsiteX55" fmla="*/ 714375 w 2419350"/>
                <a:gd name="connsiteY55" fmla="*/ 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419350" h="2019300">
                  <a:moveTo>
                    <a:pt x="714375" y="0"/>
                  </a:moveTo>
                  <a:lnTo>
                    <a:pt x="876300" y="104775"/>
                  </a:lnTo>
                  <a:lnTo>
                    <a:pt x="781050" y="266700"/>
                  </a:lnTo>
                  <a:lnTo>
                    <a:pt x="752475" y="428625"/>
                  </a:lnTo>
                  <a:lnTo>
                    <a:pt x="752475" y="466725"/>
                  </a:lnTo>
                  <a:lnTo>
                    <a:pt x="609600" y="523875"/>
                  </a:lnTo>
                  <a:lnTo>
                    <a:pt x="581025" y="600075"/>
                  </a:lnTo>
                  <a:lnTo>
                    <a:pt x="609600" y="657225"/>
                  </a:lnTo>
                  <a:lnTo>
                    <a:pt x="685800" y="790575"/>
                  </a:lnTo>
                  <a:lnTo>
                    <a:pt x="723900" y="933450"/>
                  </a:lnTo>
                  <a:lnTo>
                    <a:pt x="723900" y="1009650"/>
                  </a:lnTo>
                  <a:lnTo>
                    <a:pt x="676275" y="1162050"/>
                  </a:lnTo>
                  <a:lnTo>
                    <a:pt x="542925" y="1409700"/>
                  </a:lnTo>
                  <a:lnTo>
                    <a:pt x="285750" y="1476375"/>
                  </a:lnTo>
                  <a:lnTo>
                    <a:pt x="161925" y="1562100"/>
                  </a:lnTo>
                  <a:lnTo>
                    <a:pt x="257175" y="1695450"/>
                  </a:lnTo>
                  <a:lnTo>
                    <a:pt x="447675" y="1809750"/>
                  </a:lnTo>
                  <a:lnTo>
                    <a:pt x="552450" y="1809750"/>
                  </a:lnTo>
                  <a:lnTo>
                    <a:pt x="609600" y="1771650"/>
                  </a:lnTo>
                  <a:lnTo>
                    <a:pt x="809625" y="1781175"/>
                  </a:lnTo>
                  <a:lnTo>
                    <a:pt x="1057275" y="1800225"/>
                  </a:lnTo>
                  <a:lnTo>
                    <a:pt x="1181100" y="1800225"/>
                  </a:lnTo>
                  <a:lnTo>
                    <a:pt x="1276350" y="1809750"/>
                  </a:lnTo>
                  <a:lnTo>
                    <a:pt x="1590675" y="1790700"/>
                  </a:lnTo>
                  <a:lnTo>
                    <a:pt x="1714500" y="1809750"/>
                  </a:lnTo>
                  <a:lnTo>
                    <a:pt x="1819275" y="1771650"/>
                  </a:lnTo>
                  <a:lnTo>
                    <a:pt x="1876425" y="1609725"/>
                  </a:lnTo>
                  <a:lnTo>
                    <a:pt x="1952625" y="1419225"/>
                  </a:lnTo>
                  <a:lnTo>
                    <a:pt x="1924050" y="1209675"/>
                  </a:lnTo>
                  <a:lnTo>
                    <a:pt x="1905000" y="1057275"/>
                  </a:lnTo>
                  <a:lnTo>
                    <a:pt x="2028825" y="942975"/>
                  </a:lnTo>
                  <a:lnTo>
                    <a:pt x="2105025" y="923925"/>
                  </a:lnTo>
                  <a:lnTo>
                    <a:pt x="2133600" y="828675"/>
                  </a:lnTo>
                  <a:lnTo>
                    <a:pt x="2095500" y="752475"/>
                  </a:lnTo>
                  <a:lnTo>
                    <a:pt x="2095500" y="638175"/>
                  </a:lnTo>
                  <a:lnTo>
                    <a:pt x="2105025" y="495300"/>
                  </a:lnTo>
                  <a:lnTo>
                    <a:pt x="2095500" y="314325"/>
                  </a:lnTo>
                  <a:lnTo>
                    <a:pt x="1847850" y="295275"/>
                  </a:lnTo>
                  <a:lnTo>
                    <a:pt x="1781175" y="247650"/>
                  </a:lnTo>
                  <a:lnTo>
                    <a:pt x="2305050" y="152400"/>
                  </a:lnTo>
                  <a:lnTo>
                    <a:pt x="2371725" y="381000"/>
                  </a:lnTo>
                  <a:lnTo>
                    <a:pt x="2419350" y="847725"/>
                  </a:lnTo>
                  <a:lnTo>
                    <a:pt x="2343150" y="1209675"/>
                  </a:lnTo>
                  <a:lnTo>
                    <a:pt x="2066925" y="1695450"/>
                  </a:lnTo>
                  <a:lnTo>
                    <a:pt x="1924050" y="1895475"/>
                  </a:lnTo>
                  <a:lnTo>
                    <a:pt x="1628775" y="1933575"/>
                  </a:lnTo>
                  <a:lnTo>
                    <a:pt x="1200150" y="1981200"/>
                  </a:lnTo>
                  <a:lnTo>
                    <a:pt x="762000" y="2019300"/>
                  </a:lnTo>
                  <a:lnTo>
                    <a:pt x="333375" y="1952625"/>
                  </a:lnTo>
                  <a:lnTo>
                    <a:pt x="152400" y="1866900"/>
                  </a:lnTo>
                  <a:lnTo>
                    <a:pt x="76200" y="1828800"/>
                  </a:lnTo>
                  <a:lnTo>
                    <a:pt x="0" y="1571625"/>
                  </a:lnTo>
                  <a:lnTo>
                    <a:pt x="209550" y="1219200"/>
                  </a:lnTo>
                  <a:lnTo>
                    <a:pt x="400050" y="828675"/>
                  </a:lnTo>
                  <a:lnTo>
                    <a:pt x="504825" y="276225"/>
                  </a:lnTo>
                  <a:lnTo>
                    <a:pt x="714375"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758880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1" name="组合 180">
            <a:extLst>
              <a:ext uri="{FF2B5EF4-FFF2-40B4-BE49-F238E27FC236}">
                <a16:creationId xmlns:a16="http://schemas.microsoft.com/office/drawing/2014/main" id="{338E38F3-6D63-4CF6-8E23-941D66EC1993}"/>
              </a:ext>
            </a:extLst>
          </p:cNvPr>
          <p:cNvGrpSpPr/>
          <p:nvPr/>
        </p:nvGrpSpPr>
        <p:grpSpPr>
          <a:xfrm>
            <a:off x="4026712" y="2698356"/>
            <a:ext cx="3518538" cy="3349555"/>
            <a:chOff x="4190951" y="1688610"/>
            <a:chExt cx="3518538" cy="3349555"/>
          </a:xfrm>
        </p:grpSpPr>
        <p:pic>
          <p:nvPicPr>
            <p:cNvPr id="6" name="图形 5" descr="大象 纯色填充">
              <a:extLst>
                <a:ext uri="{FF2B5EF4-FFF2-40B4-BE49-F238E27FC236}">
                  <a16:creationId xmlns:a16="http://schemas.microsoft.com/office/drawing/2014/main" id="{AE24C57F-2142-4B52-A123-E068C630368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flipH="1">
              <a:off x="4352925" y="1688610"/>
              <a:ext cx="3356564" cy="3349555"/>
            </a:xfrm>
            <a:prstGeom prst="rect">
              <a:avLst/>
            </a:prstGeom>
          </p:spPr>
        </p:pic>
        <p:sp>
          <p:nvSpPr>
            <p:cNvPr id="7" name="任意多边形: 形状 6">
              <a:extLst>
                <a:ext uri="{FF2B5EF4-FFF2-40B4-BE49-F238E27FC236}">
                  <a16:creationId xmlns:a16="http://schemas.microsoft.com/office/drawing/2014/main" id="{E165EB83-798D-46B9-AE0C-D328BEE0D8A5}"/>
                </a:ext>
              </a:extLst>
            </p:cNvPr>
            <p:cNvSpPr/>
            <p:nvPr/>
          </p:nvSpPr>
          <p:spPr>
            <a:xfrm>
              <a:off x="4190951" y="3076575"/>
              <a:ext cx="685849" cy="352425"/>
            </a:xfrm>
            <a:custGeom>
              <a:avLst/>
              <a:gdLst>
                <a:gd name="connsiteX0" fmla="*/ 695374 w 934988"/>
                <a:gd name="connsiteY0" fmla="*/ 72466 h 416025"/>
                <a:gd name="connsiteX1" fmla="*/ 809674 w 934988"/>
                <a:gd name="connsiteY1" fmla="*/ 5791 h 416025"/>
                <a:gd name="connsiteX2" fmla="*/ 895399 w 934988"/>
                <a:gd name="connsiteY2" fmla="*/ 15316 h 416025"/>
                <a:gd name="connsiteX3" fmla="*/ 933499 w 934988"/>
                <a:gd name="connsiteY3" fmla="*/ 110566 h 416025"/>
                <a:gd name="connsiteX4" fmla="*/ 847774 w 934988"/>
                <a:gd name="connsiteY4" fmla="*/ 215341 h 416025"/>
                <a:gd name="connsiteX5" fmla="*/ 600124 w 934988"/>
                <a:gd name="connsiteY5" fmla="*/ 329641 h 416025"/>
                <a:gd name="connsiteX6" fmla="*/ 247699 w 934988"/>
                <a:gd name="connsiteY6" fmla="*/ 415366 h 416025"/>
                <a:gd name="connsiteX7" fmla="*/ 49 w 934988"/>
                <a:gd name="connsiteY7" fmla="*/ 367741 h 416025"/>
                <a:gd name="connsiteX8" fmla="*/ 266749 w 934988"/>
                <a:gd name="connsiteY8" fmla="*/ 339166 h 416025"/>
                <a:gd name="connsiteX9" fmla="*/ 409624 w 934988"/>
                <a:gd name="connsiteY9" fmla="*/ 262966 h 416025"/>
                <a:gd name="connsiteX10" fmla="*/ 695374 w 934988"/>
                <a:gd name="connsiteY10" fmla="*/ 72466 h 41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34988" h="416025">
                  <a:moveTo>
                    <a:pt x="695374" y="72466"/>
                  </a:moveTo>
                  <a:cubicBezTo>
                    <a:pt x="762049" y="29604"/>
                    <a:pt x="776337" y="15316"/>
                    <a:pt x="809674" y="5791"/>
                  </a:cubicBezTo>
                  <a:cubicBezTo>
                    <a:pt x="843012" y="-3734"/>
                    <a:pt x="874762" y="-2146"/>
                    <a:pt x="895399" y="15316"/>
                  </a:cubicBezTo>
                  <a:cubicBezTo>
                    <a:pt x="916036" y="32778"/>
                    <a:pt x="941436" y="77229"/>
                    <a:pt x="933499" y="110566"/>
                  </a:cubicBezTo>
                  <a:cubicBezTo>
                    <a:pt x="925562" y="143903"/>
                    <a:pt x="903337" y="178829"/>
                    <a:pt x="847774" y="215341"/>
                  </a:cubicBezTo>
                  <a:cubicBezTo>
                    <a:pt x="792212" y="251854"/>
                    <a:pt x="700136" y="296304"/>
                    <a:pt x="600124" y="329641"/>
                  </a:cubicBezTo>
                  <a:cubicBezTo>
                    <a:pt x="500112" y="362978"/>
                    <a:pt x="347711" y="409016"/>
                    <a:pt x="247699" y="415366"/>
                  </a:cubicBezTo>
                  <a:cubicBezTo>
                    <a:pt x="147687" y="421716"/>
                    <a:pt x="-3126" y="380441"/>
                    <a:pt x="49" y="367741"/>
                  </a:cubicBezTo>
                  <a:cubicBezTo>
                    <a:pt x="3224" y="355041"/>
                    <a:pt x="198486" y="356629"/>
                    <a:pt x="266749" y="339166"/>
                  </a:cubicBezTo>
                  <a:cubicBezTo>
                    <a:pt x="335012" y="321703"/>
                    <a:pt x="335012" y="305828"/>
                    <a:pt x="409624" y="262966"/>
                  </a:cubicBezTo>
                  <a:cubicBezTo>
                    <a:pt x="484236" y="220104"/>
                    <a:pt x="628699" y="115328"/>
                    <a:pt x="695374" y="72466"/>
                  </a:cubicBezTo>
                  <a:close/>
                </a:path>
              </a:pathLst>
            </a:custGeom>
            <a:ln>
              <a:solidFill>
                <a:schemeClr val="bg1">
                  <a:alpha val="50000"/>
                </a:schemeClr>
              </a:solidFill>
              <a:prstDash val="solid"/>
            </a:ln>
          </p:spPr>
          <p:style>
            <a:lnRef idx="3">
              <a:schemeClr val="lt1"/>
            </a:lnRef>
            <a:fillRef idx="1">
              <a:schemeClr val="accent2"/>
            </a:fillRef>
            <a:effectRef idx="1">
              <a:schemeClr val="accent2"/>
            </a:effectRef>
            <a:fontRef idx="minor">
              <a:schemeClr val="lt1"/>
            </a:fontRef>
          </p:style>
          <p:txBody>
            <a:bodyPr rtlCol="0" anchor="ctr"/>
            <a:lstStyle/>
            <a:p>
              <a:pPr algn="ctr"/>
              <a:endParaRPr lang="zh-CN" altLang="en-US"/>
            </a:p>
          </p:txBody>
        </p:sp>
        <p:sp>
          <p:nvSpPr>
            <p:cNvPr id="16" name="矩形: 圆角 15">
              <a:extLst>
                <a:ext uri="{FF2B5EF4-FFF2-40B4-BE49-F238E27FC236}">
                  <a16:creationId xmlns:a16="http://schemas.microsoft.com/office/drawing/2014/main" id="{4E117E08-E3E5-4E6F-B2C1-87C3F7EF8B65}"/>
                </a:ext>
              </a:extLst>
            </p:cNvPr>
            <p:cNvSpPr/>
            <p:nvPr/>
          </p:nvSpPr>
          <p:spPr>
            <a:xfrm rot="19327480">
              <a:off x="4459352" y="3127176"/>
              <a:ext cx="320317" cy="67548"/>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圆角 16">
              <a:extLst>
                <a:ext uri="{FF2B5EF4-FFF2-40B4-BE49-F238E27FC236}">
                  <a16:creationId xmlns:a16="http://schemas.microsoft.com/office/drawing/2014/main" id="{2F70CAE4-F34C-44D3-840D-BBE704C718CB}"/>
                </a:ext>
              </a:extLst>
            </p:cNvPr>
            <p:cNvSpPr/>
            <p:nvPr/>
          </p:nvSpPr>
          <p:spPr>
            <a:xfrm rot="20385003">
              <a:off x="4540737" y="3368758"/>
              <a:ext cx="134996" cy="67548"/>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DF08C4C8-A846-4039-B6CC-90E489F2DCC1}"/>
                </a:ext>
              </a:extLst>
            </p:cNvPr>
            <p:cNvSpPr/>
            <p:nvPr/>
          </p:nvSpPr>
          <p:spPr>
            <a:xfrm>
              <a:off x="4787443" y="3007386"/>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D0C45D0E-123D-4208-9AE6-60401F5F4801}"/>
                </a:ext>
              </a:extLst>
            </p:cNvPr>
            <p:cNvSpPr/>
            <p:nvPr/>
          </p:nvSpPr>
          <p:spPr>
            <a:xfrm>
              <a:off x="4851806" y="3048000"/>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2F2374EF-12FD-4544-8DCD-CD984003C912}"/>
                </a:ext>
              </a:extLst>
            </p:cNvPr>
            <p:cNvSpPr/>
            <p:nvPr/>
          </p:nvSpPr>
          <p:spPr>
            <a:xfrm>
              <a:off x="4876800" y="3123208"/>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A168CB70-CD48-43CB-93F7-44C7BE35DAB1}"/>
                </a:ext>
              </a:extLst>
            </p:cNvPr>
            <p:cNvSpPr/>
            <p:nvPr/>
          </p:nvSpPr>
          <p:spPr>
            <a:xfrm>
              <a:off x="4851806" y="3200817"/>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19668052-B19F-4978-8703-C172742ED7DD}"/>
                </a:ext>
              </a:extLst>
            </p:cNvPr>
            <p:cNvSpPr/>
            <p:nvPr/>
          </p:nvSpPr>
          <p:spPr>
            <a:xfrm>
              <a:off x="4780735" y="3265813"/>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9DBB727E-8A38-469A-9FBF-17E79C24E25C}"/>
                </a:ext>
              </a:extLst>
            </p:cNvPr>
            <p:cNvSpPr/>
            <p:nvPr/>
          </p:nvSpPr>
          <p:spPr>
            <a:xfrm>
              <a:off x="4694828" y="3314514"/>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E4E9D3DB-EED0-4CFD-ABB4-79C1C94C2156}"/>
                </a:ext>
              </a:extLst>
            </p:cNvPr>
            <p:cNvSpPr/>
            <p:nvPr/>
          </p:nvSpPr>
          <p:spPr>
            <a:xfrm>
              <a:off x="4650885" y="3336770"/>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A3593B97-F18D-4830-9A73-4F739B265821}"/>
                </a:ext>
              </a:extLst>
            </p:cNvPr>
            <p:cNvSpPr/>
            <p:nvPr/>
          </p:nvSpPr>
          <p:spPr>
            <a:xfrm>
              <a:off x="4736792" y="3294198"/>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DC626416-C8F5-4EDE-8ED7-D3B23FB70A40}"/>
                </a:ext>
              </a:extLst>
            </p:cNvPr>
            <p:cNvSpPr/>
            <p:nvPr/>
          </p:nvSpPr>
          <p:spPr>
            <a:xfrm>
              <a:off x="4818152" y="3233428"/>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FB878E61-AEE4-4D54-AC47-306BAE940395}"/>
                </a:ext>
              </a:extLst>
            </p:cNvPr>
            <p:cNvSpPr/>
            <p:nvPr/>
          </p:nvSpPr>
          <p:spPr>
            <a:xfrm>
              <a:off x="4869637" y="3166364"/>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椭圆 29">
              <a:extLst>
                <a:ext uri="{FF2B5EF4-FFF2-40B4-BE49-F238E27FC236}">
                  <a16:creationId xmlns:a16="http://schemas.microsoft.com/office/drawing/2014/main" id="{5A1CC2A6-0FCB-454B-9B59-D327E75F3BEF}"/>
                </a:ext>
              </a:extLst>
            </p:cNvPr>
            <p:cNvSpPr/>
            <p:nvPr/>
          </p:nvSpPr>
          <p:spPr>
            <a:xfrm>
              <a:off x="4867504" y="3079807"/>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74B10AC8-69E4-488A-BDEF-5868D89B6024}"/>
                </a:ext>
              </a:extLst>
            </p:cNvPr>
            <p:cNvSpPr/>
            <p:nvPr/>
          </p:nvSpPr>
          <p:spPr>
            <a:xfrm>
              <a:off x="4820157" y="3014127"/>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EDB5CF66-B4A3-453A-BD28-D6A009D6C132}"/>
                </a:ext>
              </a:extLst>
            </p:cNvPr>
            <p:cNvSpPr/>
            <p:nvPr/>
          </p:nvSpPr>
          <p:spPr>
            <a:xfrm>
              <a:off x="4732376" y="3017544"/>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圆角 32">
              <a:extLst>
                <a:ext uri="{FF2B5EF4-FFF2-40B4-BE49-F238E27FC236}">
                  <a16:creationId xmlns:a16="http://schemas.microsoft.com/office/drawing/2014/main" id="{D2ACD176-1B8C-48D8-99F0-ACFC648F6B14}"/>
                </a:ext>
              </a:extLst>
            </p:cNvPr>
            <p:cNvSpPr/>
            <p:nvPr/>
          </p:nvSpPr>
          <p:spPr>
            <a:xfrm rot="19483490">
              <a:off x="4702275" y="3037268"/>
              <a:ext cx="62686" cy="4571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圆角 33">
              <a:extLst>
                <a:ext uri="{FF2B5EF4-FFF2-40B4-BE49-F238E27FC236}">
                  <a16:creationId xmlns:a16="http://schemas.microsoft.com/office/drawing/2014/main" id="{D4BD4021-27FB-47CB-829C-30034FF2C2DB}"/>
                </a:ext>
              </a:extLst>
            </p:cNvPr>
            <p:cNvSpPr/>
            <p:nvPr/>
          </p:nvSpPr>
          <p:spPr>
            <a:xfrm rot="20921892">
              <a:off x="4764471" y="3010870"/>
              <a:ext cx="62686" cy="4571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圆角 34">
              <a:extLst>
                <a:ext uri="{FF2B5EF4-FFF2-40B4-BE49-F238E27FC236}">
                  <a16:creationId xmlns:a16="http://schemas.microsoft.com/office/drawing/2014/main" id="{FAA9C906-1CE7-4932-B0EE-55D44183804E}"/>
                </a:ext>
              </a:extLst>
            </p:cNvPr>
            <p:cNvSpPr/>
            <p:nvPr/>
          </p:nvSpPr>
          <p:spPr>
            <a:xfrm rot="360678">
              <a:off x="4800538" y="3010331"/>
              <a:ext cx="62686" cy="4571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圆角 35">
              <a:extLst>
                <a:ext uri="{FF2B5EF4-FFF2-40B4-BE49-F238E27FC236}">
                  <a16:creationId xmlns:a16="http://schemas.microsoft.com/office/drawing/2014/main" id="{823C33E4-453C-402C-BA84-E370FE3EAA83}"/>
                </a:ext>
              </a:extLst>
            </p:cNvPr>
            <p:cNvSpPr/>
            <p:nvPr/>
          </p:nvSpPr>
          <p:spPr>
            <a:xfrm rot="3024732">
              <a:off x="4851551" y="3037638"/>
              <a:ext cx="62686" cy="4571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圆角 36">
              <a:extLst>
                <a:ext uri="{FF2B5EF4-FFF2-40B4-BE49-F238E27FC236}">
                  <a16:creationId xmlns:a16="http://schemas.microsoft.com/office/drawing/2014/main" id="{B17DFF78-F5D2-44DB-A7ED-DD400967CBBA}"/>
                </a:ext>
              </a:extLst>
            </p:cNvPr>
            <p:cNvSpPr/>
            <p:nvPr/>
          </p:nvSpPr>
          <p:spPr>
            <a:xfrm rot="3964859">
              <a:off x="4873093" y="3070700"/>
              <a:ext cx="62686" cy="4571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圆角 37">
              <a:extLst>
                <a:ext uri="{FF2B5EF4-FFF2-40B4-BE49-F238E27FC236}">
                  <a16:creationId xmlns:a16="http://schemas.microsoft.com/office/drawing/2014/main" id="{32D82F0A-54E0-4FB3-8133-1109E9A149CC}"/>
                </a:ext>
              </a:extLst>
            </p:cNvPr>
            <p:cNvSpPr/>
            <p:nvPr/>
          </p:nvSpPr>
          <p:spPr>
            <a:xfrm rot="20312898">
              <a:off x="4632947" y="3367729"/>
              <a:ext cx="62686" cy="4571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mc:AlternateContent xmlns:mc="http://schemas.openxmlformats.org/markup-compatibility/2006" xmlns:p14="http://schemas.microsoft.com/office/powerpoint/2010/main">
          <mc:Choice Requires="p14">
            <p:contentPart p14:bwMode="auto" r:id="rId4">
              <p14:nvContentPartPr>
                <p14:cNvPr id="42" name="墨迹 41">
                  <a:extLst>
                    <a:ext uri="{FF2B5EF4-FFF2-40B4-BE49-F238E27FC236}">
                      <a16:creationId xmlns:a16="http://schemas.microsoft.com/office/drawing/2014/main" id="{A46AABFA-939C-4B1B-ACC0-EFEFF4330F44}"/>
                    </a:ext>
                  </a:extLst>
                </p14:cNvPr>
                <p14:cNvContentPartPr/>
                <p14:nvPr/>
              </p14:nvContentPartPr>
              <p14:xfrm>
                <a:off x="4710960" y="3372615"/>
                <a:ext cx="22680" cy="16560"/>
              </p14:xfrm>
            </p:contentPart>
          </mc:Choice>
          <mc:Fallback xmlns="">
            <p:pic>
              <p:nvPicPr>
                <p:cNvPr id="42" name="墨迹 41">
                  <a:extLst>
                    <a:ext uri="{FF2B5EF4-FFF2-40B4-BE49-F238E27FC236}">
                      <a16:creationId xmlns:a16="http://schemas.microsoft.com/office/drawing/2014/main" id="{A46AABFA-939C-4B1B-ACC0-EFEFF4330F44}"/>
                    </a:ext>
                  </a:extLst>
                </p:cNvPr>
                <p:cNvPicPr/>
                <p:nvPr/>
              </p:nvPicPr>
              <p:blipFill>
                <a:blip r:embed="rId5"/>
                <a:stretch>
                  <a:fillRect/>
                </a:stretch>
              </p:blipFill>
              <p:spPr>
                <a:xfrm>
                  <a:off x="4706640" y="3368295"/>
                  <a:ext cx="31320" cy="252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58" name="墨迹 57">
                  <a:extLst>
                    <a:ext uri="{FF2B5EF4-FFF2-40B4-BE49-F238E27FC236}">
                      <a16:creationId xmlns:a16="http://schemas.microsoft.com/office/drawing/2014/main" id="{3C892738-9F2C-480A-9AFE-F6FA7C803BD6}"/>
                    </a:ext>
                  </a:extLst>
                </p14:cNvPr>
                <p14:cNvContentPartPr/>
                <p14:nvPr/>
              </p14:nvContentPartPr>
              <p14:xfrm>
                <a:off x="4914720" y="3227535"/>
                <a:ext cx="9720" cy="9360"/>
              </p14:xfrm>
            </p:contentPart>
          </mc:Choice>
          <mc:Fallback xmlns="">
            <p:pic>
              <p:nvPicPr>
                <p:cNvPr id="58" name="墨迹 57">
                  <a:extLst>
                    <a:ext uri="{FF2B5EF4-FFF2-40B4-BE49-F238E27FC236}">
                      <a16:creationId xmlns:a16="http://schemas.microsoft.com/office/drawing/2014/main" id="{3C892738-9F2C-480A-9AFE-F6FA7C803BD6}"/>
                    </a:ext>
                  </a:extLst>
                </p:cNvPr>
                <p:cNvPicPr/>
                <p:nvPr/>
              </p:nvPicPr>
              <p:blipFill>
                <a:blip r:embed="rId7"/>
                <a:stretch>
                  <a:fillRect/>
                </a:stretch>
              </p:blipFill>
              <p:spPr>
                <a:xfrm>
                  <a:off x="4910400" y="3223215"/>
                  <a:ext cx="1836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59" name="墨迹 58">
                  <a:extLst>
                    <a:ext uri="{FF2B5EF4-FFF2-40B4-BE49-F238E27FC236}">
                      <a16:creationId xmlns:a16="http://schemas.microsoft.com/office/drawing/2014/main" id="{73208A87-5CCC-4708-A16B-3A02ED00852B}"/>
                    </a:ext>
                  </a:extLst>
                </p14:cNvPr>
                <p14:cNvContentPartPr/>
                <p14:nvPr/>
              </p14:nvContentPartPr>
              <p14:xfrm>
                <a:off x="4929840" y="3164535"/>
                <a:ext cx="4320" cy="15120"/>
              </p14:xfrm>
            </p:contentPart>
          </mc:Choice>
          <mc:Fallback xmlns="">
            <p:pic>
              <p:nvPicPr>
                <p:cNvPr id="59" name="墨迹 58">
                  <a:extLst>
                    <a:ext uri="{FF2B5EF4-FFF2-40B4-BE49-F238E27FC236}">
                      <a16:creationId xmlns:a16="http://schemas.microsoft.com/office/drawing/2014/main" id="{73208A87-5CCC-4708-A16B-3A02ED00852B}"/>
                    </a:ext>
                  </a:extLst>
                </p:cNvPr>
                <p:cNvPicPr/>
                <p:nvPr/>
              </p:nvPicPr>
              <p:blipFill>
                <a:blip r:embed="rId9"/>
                <a:stretch>
                  <a:fillRect/>
                </a:stretch>
              </p:blipFill>
              <p:spPr>
                <a:xfrm>
                  <a:off x="4925520" y="3160215"/>
                  <a:ext cx="12960" cy="23760"/>
                </a:xfrm>
                <a:prstGeom prst="rect">
                  <a:avLst/>
                </a:prstGeom>
              </p:spPr>
            </p:pic>
          </mc:Fallback>
        </mc:AlternateContent>
        <p:grpSp>
          <p:nvGrpSpPr>
            <p:cNvPr id="65" name="组合 64">
              <a:extLst>
                <a:ext uri="{FF2B5EF4-FFF2-40B4-BE49-F238E27FC236}">
                  <a16:creationId xmlns:a16="http://schemas.microsoft.com/office/drawing/2014/main" id="{57C6D3F7-29A5-43A7-8CBF-702EE78FB723}"/>
                </a:ext>
              </a:extLst>
            </p:cNvPr>
            <p:cNvGrpSpPr/>
            <p:nvPr/>
          </p:nvGrpSpPr>
          <p:grpSpPr>
            <a:xfrm>
              <a:off x="4937760" y="3164175"/>
              <a:ext cx="3960" cy="24840"/>
              <a:chOff x="4937760" y="3164175"/>
              <a:chExt cx="3960" cy="24840"/>
            </a:xfrm>
          </p:grpSpPr>
          <mc:AlternateContent xmlns:mc="http://schemas.openxmlformats.org/markup-compatibility/2006" xmlns:p14="http://schemas.microsoft.com/office/powerpoint/2010/main">
            <mc:Choice Requires="p14">
              <p:contentPart p14:bwMode="auto" r:id="rId10">
                <p14:nvContentPartPr>
                  <p14:cNvPr id="60" name="墨迹 59">
                    <a:extLst>
                      <a:ext uri="{FF2B5EF4-FFF2-40B4-BE49-F238E27FC236}">
                        <a16:creationId xmlns:a16="http://schemas.microsoft.com/office/drawing/2014/main" id="{3CDA5CE7-3EE0-4D6E-AD44-F8A4B5714CE4}"/>
                      </a:ext>
                    </a:extLst>
                  </p14:cNvPr>
                  <p14:cNvContentPartPr/>
                  <p14:nvPr/>
                </p14:nvContentPartPr>
                <p14:xfrm>
                  <a:off x="4937760" y="3182535"/>
                  <a:ext cx="360" cy="6480"/>
                </p14:xfrm>
              </p:contentPart>
            </mc:Choice>
            <mc:Fallback xmlns="">
              <p:pic>
                <p:nvPicPr>
                  <p:cNvPr id="60" name="墨迹 59">
                    <a:extLst>
                      <a:ext uri="{FF2B5EF4-FFF2-40B4-BE49-F238E27FC236}">
                        <a16:creationId xmlns:a16="http://schemas.microsoft.com/office/drawing/2014/main" id="{3CDA5CE7-3EE0-4D6E-AD44-F8A4B5714CE4}"/>
                      </a:ext>
                    </a:extLst>
                  </p:cNvPr>
                  <p:cNvPicPr/>
                  <p:nvPr/>
                </p:nvPicPr>
                <p:blipFill>
                  <a:blip r:embed="rId11"/>
                  <a:stretch>
                    <a:fillRect/>
                  </a:stretch>
                </p:blipFill>
                <p:spPr>
                  <a:xfrm>
                    <a:off x="4933080" y="3178215"/>
                    <a:ext cx="9000" cy="151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61" name="墨迹 60">
                    <a:extLst>
                      <a:ext uri="{FF2B5EF4-FFF2-40B4-BE49-F238E27FC236}">
                        <a16:creationId xmlns:a16="http://schemas.microsoft.com/office/drawing/2014/main" id="{C1AEDB6D-882F-48C9-9586-C918026AEF81}"/>
                      </a:ext>
                    </a:extLst>
                  </p14:cNvPr>
                  <p14:cNvContentPartPr/>
                  <p14:nvPr/>
                </p14:nvContentPartPr>
                <p14:xfrm>
                  <a:off x="4939560" y="3173895"/>
                  <a:ext cx="360" cy="3600"/>
                </p14:xfrm>
              </p:contentPart>
            </mc:Choice>
            <mc:Fallback xmlns="">
              <p:pic>
                <p:nvPicPr>
                  <p:cNvPr id="61" name="墨迹 60">
                    <a:extLst>
                      <a:ext uri="{FF2B5EF4-FFF2-40B4-BE49-F238E27FC236}">
                        <a16:creationId xmlns:a16="http://schemas.microsoft.com/office/drawing/2014/main" id="{C1AEDB6D-882F-48C9-9586-C918026AEF81}"/>
                      </a:ext>
                    </a:extLst>
                  </p:cNvPr>
                  <p:cNvPicPr/>
                  <p:nvPr/>
                </p:nvPicPr>
                <p:blipFill>
                  <a:blip r:embed="rId13"/>
                  <a:stretch>
                    <a:fillRect/>
                  </a:stretch>
                </p:blipFill>
                <p:spPr>
                  <a:xfrm>
                    <a:off x="4935240" y="3169575"/>
                    <a:ext cx="9000" cy="1224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63" name="墨迹 62">
                    <a:extLst>
                      <a:ext uri="{FF2B5EF4-FFF2-40B4-BE49-F238E27FC236}">
                        <a16:creationId xmlns:a16="http://schemas.microsoft.com/office/drawing/2014/main" id="{40B3CCD8-3FB7-4E9A-8E39-E096D1DEF917}"/>
                      </a:ext>
                    </a:extLst>
                  </p14:cNvPr>
                  <p14:cNvContentPartPr/>
                  <p14:nvPr/>
                </p14:nvContentPartPr>
                <p14:xfrm>
                  <a:off x="4941360" y="3164175"/>
                  <a:ext cx="360" cy="360"/>
                </p14:xfrm>
              </p:contentPart>
            </mc:Choice>
            <mc:Fallback xmlns="">
              <p:pic>
                <p:nvPicPr>
                  <p:cNvPr id="63" name="墨迹 62">
                    <a:extLst>
                      <a:ext uri="{FF2B5EF4-FFF2-40B4-BE49-F238E27FC236}">
                        <a16:creationId xmlns:a16="http://schemas.microsoft.com/office/drawing/2014/main" id="{40B3CCD8-3FB7-4E9A-8E39-E096D1DEF917}"/>
                      </a:ext>
                    </a:extLst>
                  </p:cNvPr>
                  <p:cNvPicPr/>
                  <p:nvPr/>
                </p:nvPicPr>
                <p:blipFill>
                  <a:blip r:embed="rId15"/>
                  <a:stretch>
                    <a:fillRect/>
                  </a:stretch>
                </p:blipFill>
                <p:spPr>
                  <a:xfrm>
                    <a:off x="4937040" y="3159855"/>
                    <a:ext cx="9000" cy="9000"/>
                  </a:xfrm>
                  <a:prstGeom prst="rect">
                    <a:avLst/>
                  </a:prstGeom>
                </p:spPr>
              </p:pic>
            </mc:Fallback>
          </mc:AlternateContent>
        </p:grpSp>
        <p:grpSp>
          <p:nvGrpSpPr>
            <p:cNvPr id="80" name="组合 79">
              <a:extLst>
                <a:ext uri="{FF2B5EF4-FFF2-40B4-BE49-F238E27FC236}">
                  <a16:creationId xmlns:a16="http://schemas.microsoft.com/office/drawing/2014/main" id="{1CDB342F-81E2-4434-BCD4-825E1919DDA4}"/>
                </a:ext>
              </a:extLst>
            </p:cNvPr>
            <p:cNvGrpSpPr/>
            <p:nvPr/>
          </p:nvGrpSpPr>
          <p:grpSpPr>
            <a:xfrm>
              <a:off x="4932000" y="3114495"/>
              <a:ext cx="6120" cy="30960"/>
              <a:chOff x="4932000" y="3114495"/>
              <a:chExt cx="6120" cy="30960"/>
            </a:xfrm>
          </p:grpSpPr>
          <mc:AlternateContent xmlns:mc="http://schemas.openxmlformats.org/markup-compatibility/2006" xmlns:p14="http://schemas.microsoft.com/office/powerpoint/2010/main">
            <mc:Choice Requires="p14">
              <p:contentPart p14:bwMode="auto" r:id="rId16">
                <p14:nvContentPartPr>
                  <p14:cNvPr id="64" name="墨迹 63">
                    <a:extLst>
                      <a:ext uri="{FF2B5EF4-FFF2-40B4-BE49-F238E27FC236}">
                        <a16:creationId xmlns:a16="http://schemas.microsoft.com/office/drawing/2014/main" id="{71D36860-BDA4-4F6D-8A06-580940EDC35F}"/>
                      </a:ext>
                    </a:extLst>
                  </p14:cNvPr>
                  <p14:cNvContentPartPr/>
                  <p14:nvPr/>
                </p14:nvContentPartPr>
                <p14:xfrm>
                  <a:off x="4933800" y="3131775"/>
                  <a:ext cx="360" cy="360"/>
                </p14:xfrm>
              </p:contentPart>
            </mc:Choice>
            <mc:Fallback xmlns="">
              <p:pic>
                <p:nvPicPr>
                  <p:cNvPr id="64" name="墨迹 63">
                    <a:extLst>
                      <a:ext uri="{FF2B5EF4-FFF2-40B4-BE49-F238E27FC236}">
                        <a16:creationId xmlns:a16="http://schemas.microsoft.com/office/drawing/2014/main" id="{71D36860-BDA4-4F6D-8A06-580940EDC35F}"/>
                      </a:ext>
                    </a:extLst>
                  </p:cNvPr>
                  <p:cNvPicPr/>
                  <p:nvPr/>
                </p:nvPicPr>
                <p:blipFill>
                  <a:blip r:embed="rId15"/>
                  <a:stretch>
                    <a:fillRect/>
                  </a:stretch>
                </p:blipFill>
                <p:spPr>
                  <a:xfrm>
                    <a:off x="4929480" y="31274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66" name="墨迹 65">
                    <a:extLst>
                      <a:ext uri="{FF2B5EF4-FFF2-40B4-BE49-F238E27FC236}">
                        <a16:creationId xmlns:a16="http://schemas.microsoft.com/office/drawing/2014/main" id="{C9297E56-3FCE-4075-814B-F133BF196026}"/>
                      </a:ext>
                    </a:extLst>
                  </p14:cNvPr>
                  <p14:cNvContentPartPr/>
                  <p14:nvPr/>
                </p14:nvContentPartPr>
                <p14:xfrm>
                  <a:off x="4933800" y="3127815"/>
                  <a:ext cx="360" cy="360"/>
                </p14:xfrm>
              </p:contentPart>
            </mc:Choice>
            <mc:Fallback xmlns="">
              <p:pic>
                <p:nvPicPr>
                  <p:cNvPr id="66" name="墨迹 65">
                    <a:extLst>
                      <a:ext uri="{FF2B5EF4-FFF2-40B4-BE49-F238E27FC236}">
                        <a16:creationId xmlns:a16="http://schemas.microsoft.com/office/drawing/2014/main" id="{C9297E56-3FCE-4075-814B-F133BF196026}"/>
                      </a:ext>
                    </a:extLst>
                  </p:cNvPr>
                  <p:cNvPicPr/>
                  <p:nvPr/>
                </p:nvPicPr>
                <p:blipFill>
                  <a:blip r:embed="rId15"/>
                  <a:stretch>
                    <a:fillRect/>
                  </a:stretch>
                </p:blipFill>
                <p:spPr>
                  <a:xfrm>
                    <a:off x="4929480" y="312349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67" name="墨迹 66">
                    <a:extLst>
                      <a:ext uri="{FF2B5EF4-FFF2-40B4-BE49-F238E27FC236}">
                        <a16:creationId xmlns:a16="http://schemas.microsoft.com/office/drawing/2014/main" id="{E6C17186-4958-46CA-8E85-65CCD729591C}"/>
                      </a:ext>
                    </a:extLst>
                  </p14:cNvPr>
                  <p14:cNvContentPartPr/>
                  <p14:nvPr/>
                </p14:nvContentPartPr>
                <p14:xfrm>
                  <a:off x="4933800" y="3123855"/>
                  <a:ext cx="360" cy="360"/>
                </p14:xfrm>
              </p:contentPart>
            </mc:Choice>
            <mc:Fallback xmlns="">
              <p:pic>
                <p:nvPicPr>
                  <p:cNvPr id="67" name="墨迹 66">
                    <a:extLst>
                      <a:ext uri="{FF2B5EF4-FFF2-40B4-BE49-F238E27FC236}">
                        <a16:creationId xmlns:a16="http://schemas.microsoft.com/office/drawing/2014/main" id="{E6C17186-4958-46CA-8E85-65CCD729591C}"/>
                      </a:ext>
                    </a:extLst>
                  </p:cNvPr>
                  <p:cNvPicPr/>
                  <p:nvPr/>
                </p:nvPicPr>
                <p:blipFill>
                  <a:blip r:embed="rId15"/>
                  <a:stretch>
                    <a:fillRect/>
                  </a:stretch>
                </p:blipFill>
                <p:spPr>
                  <a:xfrm>
                    <a:off x="4929480" y="311953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68" name="墨迹 67">
                    <a:extLst>
                      <a:ext uri="{FF2B5EF4-FFF2-40B4-BE49-F238E27FC236}">
                        <a16:creationId xmlns:a16="http://schemas.microsoft.com/office/drawing/2014/main" id="{4DCEA8D1-DCB0-4D4F-BA6C-F7F2951410D6}"/>
                      </a:ext>
                    </a:extLst>
                  </p14:cNvPr>
                  <p14:cNvContentPartPr/>
                  <p14:nvPr/>
                </p14:nvContentPartPr>
                <p14:xfrm>
                  <a:off x="4932000" y="3118455"/>
                  <a:ext cx="360" cy="360"/>
                </p14:xfrm>
              </p:contentPart>
            </mc:Choice>
            <mc:Fallback xmlns="">
              <p:pic>
                <p:nvPicPr>
                  <p:cNvPr id="68" name="墨迹 67">
                    <a:extLst>
                      <a:ext uri="{FF2B5EF4-FFF2-40B4-BE49-F238E27FC236}">
                        <a16:creationId xmlns:a16="http://schemas.microsoft.com/office/drawing/2014/main" id="{4DCEA8D1-DCB0-4D4F-BA6C-F7F2951410D6}"/>
                      </a:ext>
                    </a:extLst>
                  </p:cNvPr>
                  <p:cNvPicPr/>
                  <p:nvPr/>
                </p:nvPicPr>
                <p:blipFill>
                  <a:blip r:embed="rId15"/>
                  <a:stretch>
                    <a:fillRect/>
                  </a:stretch>
                </p:blipFill>
                <p:spPr>
                  <a:xfrm>
                    <a:off x="4927320" y="311413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69" name="墨迹 68">
                    <a:extLst>
                      <a:ext uri="{FF2B5EF4-FFF2-40B4-BE49-F238E27FC236}">
                        <a16:creationId xmlns:a16="http://schemas.microsoft.com/office/drawing/2014/main" id="{3EBFDD68-6601-45BF-B831-6B0E770FA742}"/>
                      </a:ext>
                    </a:extLst>
                  </p14:cNvPr>
                  <p14:cNvContentPartPr/>
                  <p14:nvPr/>
                </p14:nvContentPartPr>
                <p14:xfrm>
                  <a:off x="4932000" y="3114495"/>
                  <a:ext cx="360" cy="360"/>
                </p14:xfrm>
              </p:contentPart>
            </mc:Choice>
            <mc:Fallback xmlns="">
              <p:pic>
                <p:nvPicPr>
                  <p:cNvPr id="69" name="墨迹 68">
                    <a:extLst>
                      <a:ext uri="{FF2B5EF4-FFF2-40B4-BE49-F238E27FC236}">
                        <a16:creationId xmlns:a16="http://schemas.microsoft.com/office/drawing/2014/main" id="{3EBFDD68-6601-45BF-B831-6B0E770FA742}"/>
                      </a:ext>
                    </a:extLst>
                  </p:cNvPr>
                  <p:cNvPicPr/>
                  <p:nvPr/>
                </p:nvPicPr>
                <p:blipFill>
                  <a:blip r:embed="rId15"/>
                  <a:stretch>
                    <a:fillRect/>
                  </a:stretch>
                </p:blipFill>
                <p:spPr>
                  <a:xfrm>
                    <a:off x="4927320" y="31101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71" name="墨迹 70">
                    <a:extLst>
                      <a:ext uri="{FF2B5EF4-FFF2-40B4-BE49-F238E27FC236}">
                        <a16:creationId xmlns:a16="http://schemas.microsoft.com/office/drawing/2014/main" id="{BFCF84EB-4D39-43DB-AA7F-31327FC0B71E}"/>
                      </a:ext>
                    </a:extLst>
                  </p14:cNvPr>
                  <p14:cNvContentPartPr/>
                  <p14:nvPr/>
                </p14:nvContentPartPr>
                <p14:xfrm>
                  <a:off x="4933800" y="3133575"/>
                  <a:ext cx="360" cy="360"/>
                </p14:xfrm>
              </p:contentPart>
            </mc:Choice>
            <mc:Fallback xmlns="">
              <p:pic>
                <p:nvPicPr>
                  <p:cNvPr id="71" name="墨迹 70">
                    <a:extLst>
                      <a:ext uri="{FF2B5EF4-FFF2-40B4-BE49-F238E27FC236}">
                        <a16:creationId xmlns:a16="http://schemas.microsoft.com/office/drawing/2014/main" id="{BFCF84EB-4D39-43DB-AA7F-31327FC0B71E}"/>
                      </a:ext>
                    </a:extLst>
                  </p:cNvPr>
                  <p:cNvPicPr/>
                  <p:nvPr/>
                </p:nvPicPr>
                <p:blipFill>
                  <a:blip r:embed="rId15"/>
                  <a:stretch>
                    <a:fillRect/>
                  </a:stretch>
                </p:blipFill>
                <p:spPr>
                  <a:xfrm>
                    <a:off x="4929480" y="31292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73" name="墨迹 72">
                    <a:extLst>
                      <a:ext uri="{FF2B5EF4-FFF2-40B4-BE49-F238E27FC236}">
                        <a16:creationId xmlns:a16="http://schemas.microsoft.com/office/drawing/2014/main" id="{3D3E2126-FD4B-4059-B521-E1BF5E3B225D}"/>
                      </a:ext>
                    </a:extLst>
                  </p14:cNvPr>
                  <p14:cNvContentPartPr/>
                  <p14:nvPr/>
                </p14:nvContentPartPr>
                <p14:xfrm>
                  <a:off x="4933800" y="3145095"/>
                  <a:ext cx="360" cy="360"/>
                </p14:xfrm>
              </p:contentPart>
            </mc:Choice>
            <mc:Fallback xmlns="">
              <p:pic>
                <p:nvPicPr>
                  <p:cNvPr id="73" name="墨迹 72">
                    <a:extLst>
                      <a:ext uri="{FF2B5EF4-FFF2-40B4-BE49-F238E27FC236}">
                        <a16:creationId xmlns:a16="http://schemas.microsoft.com/office/drawing/2014/main" id="{3D3E2126-FD4B-4059-B521-E1BF5E3B225D}"/>
                      </a:ext>
                    </a:extLst>
                  </p:cNvPr>
                  <p:cNvPicPr/>
                  <p:nvPr/>
                </p:nvPicPr>
                <p:blipFill>
                  <a:blip r:embed="rId15"/>
                  <a:stretch>
                    <a:fillRect/>
                  </a:stretch>
                </p:blipFill>
                <p:spPr>
                  <a:xfrm>
                    <a:off x="4929480" y="31407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74" name="墨迹 73">
                    <a:extLst>
                      <a:ext uri="{FF2B5EF4-FFF2-40B4-BE49-F238E27FC236}">
                        <a16:creationId xmlns:a16="http://schemas.microsoft.com/office/drawing/2014/main" id="{6FFBB25E-8F95-4EEA-B2B9-FBE2FBB6BCB7}"/>
                      </a:ext>
                    </a:extLst>
                  </p14:cNvPr>
                  <p14:cNvContentPartPr/>
                  <p14:nvPr/>
                </p14:nvContentPartPr>
                <p14:xfrm>
                  <a:off x="4933800" y="3137175"/>
                  <a:ext cx="360" cy="360"/>
                </p14:xfrm>
              </p:contentPart>
            </mc:Choice>
            <mc:Fallback xmlns="">
              <p:pic>
                <p:nvPicPr>
                  <p:cNvPr id="74" name="墨迹 73">
                    <a:extLst>
                      <a:ext uri="{FF2B5EF4-FFF2-40B4-BE49-F238E27FC236}">
                        <a16:creationId xmlns:a16="http://schemas.microsoft.com/office/drawing/2014/main" id="{6FFBB25E-8F95-4EEA-B2B9-FBE2FBB6BCB7}"/>
                      </a:ext>
                    </a:extLst>
                  </p:cNvPr>
                  <p:cNvPicPr/>
                  <p:nvPr/>
                </p:nvPicPr>
                <p:blipFill>
                  <a:blip r:embed="rId15"/>
                  <a:stretch>
                    <a:fillRect/>
                  </a:stretch>
                </p:blipFill>
                <p:spPr>
                  <a:xfrm>
                    <a:off x="4929480" y="31328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75" name="墨迹 74">
                    <a:extLst>
                      <a:ext uri="{FF2B5EF4-FFF2-40B4-BE49-F238E27FC236}">
                        <a16:creationId xmlns:a16="http://schemas.microsoft.com/office/drawing/2014/main" id="{01ED001C-195E-47E0-9888-E37A131641D3}"/>
                      </a:ext>
                    </a:extLst>
                  </p14:cNvPr>
                  <p14:cNvContentPartPr/>
                  <p14:nvPr/>
                </p14:nvContentPartPr>
                <p14:xfrm>
                  <a:off x="4933800" y="3137175"/>
                  <a:ext cx="360" cy="360"/>
                </p14:xfrm>
              </p:contentPart>
            </mc:Choice>
            <mc:Fallback xmlns="">
              <p:pic>
                <p:nvPicPr>
                  <p:cNvPr id="75" name="墨迹 74">
                    <a:extLst>
                      <a:ext uri="{FF2B5EF4-FFF2-40B4-BE49-F238E27FC236}">
                        <a16:creationId xmlns:a16="http://schemas.microsoft.com/office/drawing/2014/main" id="{01ED001C-195E-47E0-9888-E37A131641D3}"/>
                      </a:ext>
                    </a:extLst>
                  </p:cNvPr>
                  <p:cNvPicPr/>
                  <p:nvPr/>
                </p:nvPicPr>
                <p:blipFill>
                  <a:blip r:embed="rId15"/>
                  <a:stretch>
                    <a:fillRect/>
                  </a:stretch>
                </p:blipFill>
                <p:spPr>
                  <a:xfrm>
                    <a:off x="4929480" y="31328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77" name="墨迹 76">
                    <a:extLst>
                      <a:ext uri="{FF2B5EF4-FFF2-40B4-BE49-F238E27FC236}">
                        <a16:creationId xmlns:a16="http://schemas.microsoft.com/office/drawing/2014/main" id="{C6FA683F-1D88-4A98-9A5F-CC342371C53D}"/>
                      </a:ext>
                    </a:extLst>
                  </p14:cNvPr>
                  <p14:cNvContentPartPr/>
                  <p14:nvPr/>
                </p14:nvContentPartPr>
                <p14:xfrm>
                  <a:off x="4937760" y="3137175"/>
                  <a:ext cx="360" cy="360"/>
                </p14:xfrm>
              </p:contentPart>
            </mc:Choice>
            <mc:Fallback xmlns="">
              <p:pic>
                <p:nvPicPr>
                  <p:cNvPr id="77" name="墨迹 76">
                    <a:extLst>
                      <a:ext uri="{FF2B5EF4-FFF2-40B4-BE49-F238E27FC236}">
                        <a16:creationId xmlns:a16="http://schemas.microsoft.com/office/drawing/2014/main" id="{C6FA683F-1D88-4A98-9A5F-CC342371C53D}"/>
                      </a:ext>
                    </a:extLst>
                  </p:cNvPr>
                  <p:cNvPicPr/>
                  <p:nvPr/>
                </p:nvPicPr>
                <p:blipFill>
                  <a:blip r:embed="rId15"/>
                  <a:stretch>
                    <a:fillRect/>
                  </a:stretch>
                </p:blipFill>
                <p:spPr>
                  <a:xfrm>
                    <a:off x="4933080" y="31328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79" name="墨迹 78">
                    <a:extLst>
                      <a:ext uri="{FF2B5EF4-FFF2-40B4-BE49-F238E27FC236}">
                        <a16:creationId xmlns:a16="http://schemas.microsoft.com/office/drawing/2014/main" id="{3239E123-CAF5-490D-98B4-4E4D47B2ACB1}"/>
                      </a:ext>
                    </a:extLst>
                  </p14:cNvPr>
                  <p14:cNvContentPartPr/>
                  <p14:nvPr/>
                </p14:nvContentPartPr>
                <p14:xfrm>
                  <a:off x="4933800" y="3127815"/>
                  <a:ext cx="360" cy="360"/>
                </p14:xfrm>
              </p:contentPart>
            </mc:Choice>
            <mc:Fallback xmlns="">
              <p:pic>
                <p:nvPicPr>
                  <p:cNvPr id="79" name="墨迹 78">
                    <a:extLst>
                      <a:ext uri="{FF2B5EF4-FFF2-40B4-BE49-F238E27FC236}">
                        <a16:creationId xmlns:a16="http://schemas.microsoft.com/office/drawing/2014/main" id="{3239E123-CAF5-490D-98B4-4E4D47B2ACB1}"/>
                      </a:ext>
                    </a:extLst>
                  </p:cNvPr>
                  <p:cNvPicPr/>
                  <p:nvPr/>
                </p:nvPicPr>
                <p:blipFill>
                  <a:blip r:embed="rId15"/>
                  <a:stretch>
                    <a:fillRect/>
                  </a:stretch>
                </p:blipFill>
                <p:spPr>
                  <a:xfrm>
                    <a:off x="4929480" y="3123495"/>
                    <a:ext cx="9000" cy="9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27">
              <p14:nvContentPartPr>
                <p14:cNvPr id="81" name="墨迹 80">
                  <a:extLst>
                    <a:ext uri="{FF2B5EF4-FFF2-40B4-BE49-F238E27FC236}">
                      <a16:creationId xmlns:a16="http://schemas.microsoft.com/office/drawing/2014/main" id="{628BF6C1-4F98-4B16-87DB-1DAE3D09F8A5}"/>
                    </a:ext>
                  </a:extLst>
                </p14:cNvPr>
                <p14:cNvContentPartPr/>
                <p14:nvPr/>
              </p14:nvContentPartPr>
              <p14:xfrm>
                <a:off x="4851720" y="3228615"/>
                <a:ext cx="360" cy="8280"/>
              </p14:xfrm>
            </p:contentPart>
          </mc:Choice>
          <mc:Fallback xmlns="">
            <p:pic>
              <p:nvPicPr>
                <p:cNvPr id="81" name="墨迹 80">
                  <a:extLst>
                    <a:ext uri="{FF2B5EF4-FFF2-40B4-BE49-F238E27FC236}">
                      <a16:creationId xmlns:a16="http://schemas.microsoft.com/office/drawing/2014/main" id="{628BF6C1-4F98-4B16-87DB-1DAE3D09F8A5}"/>
                    </a:ext>
                  </a:extLst>
                </p:cNvPr>
                <p:cNvPicPr/>
                <p:nvPr/>
              </p:nvPicPr>
              <p:blipFill>
                <a:blip r:embed="rId11"/>
                <a:stretch>
                  <a:fillRect/>
                </a:stretch>
              </p:blipFill>
              <p:spPr>
                <a:xfrm>
                  <a:off x="4847400" y="3224295"/>
                  <a:ext cx="9000" cy="1692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86" name="墨迹 85">
                  <a:extLst>
                    <a:ext uri="{FF2B5EF4-FFF2-40B4-BE49-F238E27FC236}">
                      <a16:creationId xmlns:a16="http://schemas.microsoft.com/office/drawing/2014/main" id="{BACDAEA7-EB47-4D87-B007-AF7335C7F5CC}"/>
                    </a:ext>
                  </a:extLst>
                </p14:cNvPr>
                <p14:cNvContentPartPr/>
                <p14:nvPr/>
              </p14:nvContentPartPr>
              <p14:xfrm>
                <a:off x="4406040" y="3465135"/>
                <a:ext cx="360" cy="720"/>
              </p14:xfrm>
            </p:contentPart>
          </mc:Choice>
          <mc:Fallback xmlns="">
            <p:pic>
              <p:nvPicPr>
                <p:cNvPr id="86" name="墨迹 85">
                  <a:extLst>
                    <a:ext uri="{FF2B5EF4-FFF2-40B4-BE49-F238E27FC236}">
                      <a16:creationId xmlns:a16="http://schemas.microsoft.com/office/drawing/2014/main" id="{BACDAEA7-EB47-4D87-B007-AF7335C7F5CC}"/>
                    </a:ext>
                  </a:extLst>
                </p:cNvPr>
                <p:cNvPicPr/>
                <p:nvPr/>
              </p:nvPicPr>
              <p:blipFill>
                <a:blip r:embed="rId15"/>
                <a:stretch>
                  <a:fillRect/>
                </a:stretch>
              </p:blipFill>
              <p:spPr>
                <a:xfrm>
                  <a:off x="4401720" y="3460815"/>
                  <a:ext cx="9000" cy="9360"/>
                </a:xfrm>
                <a:prstGeom prst="rect">
                  <a:avLst/>
                </a:prstGeom>
              </p:spPr>
            </p:pic>
          </mc:Fallback>
        </mc:AlternateContent>
        <p:grpSp>
          <p:nvGrpSpPr>
            <p:cNvPr id="125" name="组合 124">
              <a:extLst>
                <a:ext uri="{FF2B5EF4-FFF2-40B4-BE49-F238E27FC236}">
                  <a16:creationId xmlns:a16="http://schemas.microsoft.com/office/drawing/2014/main" id="{09020C93-90EF-4827-8903-007B5F11C23E}"/>
                </a:ext>
              </a:extLst>
            </p:cNvPr>
            <p:cNvGrpSpPr/>
            <p:nvPr/>
          </p:nvGrpSpPr>
          <p:grpSpPr>
            <a:xfrm>
              <a:off x="4853880" y="3201975"/>
              <a:ext cx="19440" cy="36720"/>
              <a:chOff x="4853880" y="3201975"/>
              <a:chExt cx="19440" cy="36720"/>
            </a:xfrm>
          </p:grpSpPr>
          <mc:AlternateContent xmlns:mc="http://schemas.openxmlformats.org/markup-compatibility/2006" xmlns:p14="http://schemas.microsoft.com/office/powerpoint/2010/main">
            <mc:Choice Requires="p14">
              <p:contentPart p14:bwMode="auto" r:id="rId29">
                <p14:nvContentPartPr>
                  <p14:cNvPr id="108" name="墨迹 107">
                    <a:extLst>
                      <a:ext uri="{FF2B5EF4-FFF2-40B4-BE49-F238E27FC236}">
                        <a16:creationId xmlns:a16="http://schemas.microsoft.com/office/drawing/2014/main" id="{EE7B81CA-8D5E-4F6B-9898-C20FCC692BD0}"/>
                      </a:ext>
                    </a:extLst>
                  </p14:cNvPr>
                  <p14:cNvContentPartPr/>
                  <p14:nvPr/>
                </p14:nvContentPartPr>
                <p14:xfrm>
                  <a:off x="4853880" y="3238335"/>
                  <a:ext cx="360" cy="360"/>
                </p14:xfrm>
              </p:contentPart>
            </mc:Choice>
            <mc:Fallback xmlns="">
              <p:pic>
                <p:nvPicPr>
                  <p:cNvPr id="108" name="墨迹 107">
                    <a:extLst>
                      <a:ext uri="{FF2B5EF4-FFF2-40B4-BE49-F238E27FC236}">
                        <a16:creationId xmlns:a16="http://schemas.microsoft.com/office/drawing/2014/main" id="{EE7B81CA-8D5E-4F6B-9898-C20FCC692BD0}"/>
                      </a:ext>
                    </a:extLst>
                  </p:cNvPr>
                  <p:cNvPicPr/>
                  <p:nvPr/>
                </p:nvPicPr>
                <p:blipFill>
                  <a:blip r:embed="rId15"/>
                  <a:stretch>
                    <a:fillRect/>
                  </a:stretch>
                </p:blipFill>
                <p:spPr>
                  <a:xfrm>
                    <a:off x="4849200" y="32340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109" name="墨迹 108">
                    <a:extLst>
                      <a:ext uri="{FF2B5EF4-FFF2-40B4-BE49-F238E27FC236}">
                        <a16:creationId xmlns:a16="http://schemas.microsoft.com/office/drawing/2014/main" id="{0A8D8D0A-9B12-41D2-A317-0ECEF850FF11}"/>
                      </a:ext>
                    </a:extLst>
                  </p14:cNvPr>
                  <p14:cNvContentPartPr/>
                  <p14:nvPr/>
                </p14:nvContentPartPr>
                <p14:xfrm>
                  <a:off x="4859640" y="3228615"/>
                  <a:ext cx="360" cy="360"/>
                </p14:xfrm>
              </p:contentPart>
            </mc:Choice>
            <mc:Fallback xmlns="">
              <p:pic>
                <p:nvPicPr>
                  <p:cNvPr id="109" name="墨迹 108">
                    <a:extLst>
                      <a:ext uri="{FF2B5EF4-FFF2-40B4-BE49-F238E27FC236}">
                        <a16:creationId xmlns:a16="http://schemas.microsoft.com/office/drawing/2014/main" id="{0A8D8D0A-9B12-41D2-A317-0ECEF850FF11}"/>
                      </a:ext>
                    </a:extLst>
                  </p:cNvPr>
                  <p:cNvPicPr/>
                  <p:nvPr/>
                </p:nvPicPr>
                <p:blipFill>
                  <a:blip r:embed="rId15"/>
                  <a:stretch>
                    <a:fillRect/>
                  </a:stretch>
                </p:blipFill>
                <p:spPr>
                  <a:xfrm>
                    <a:off x="4854960" y="322429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111" name="墨迹 110">
                    <a:extLst>
                      <a:ext uri="{FF2B5EF4-FFF2-40B4-BE49-F238E27FC236}">
                        <a16:creationId xmlns:a16="http://schemas.microsoft.com/office/drawing/2014/main" id="{80B1C99D-FED6-48EC-8BA7-70E18FDE5B05}"/>
                      </a:ext>
                    </a:extLst>
                  </p14:cNvPr>
                  <p14:cNvContentPartPr/>
                  <p14:nvPr/>
                </p14:nvContentPartPr>
                <p14:xfrm>
                  <a:off x="4859640" y="3225015"/>
                  <a:ext cx="360" cy="360"/>
                </p14:xfrm>
              </p:contentPart>
            </mc:Choice>
            <mc:Fallback xmlns="">
              <p:pic>
                <p:nvPicPr>
                  <p:cNvPr id="111" name="墨迹 110">
                    <a:extLst>
                      <a:ext uri="{FF2B5EF4-FFF2-40B4-BE49-F238E27FC236}">
                        <a16:creationId xmlns:a16="http://schemas.microsoft.com/office/drawing/2014/main" id="{80B1C99D-FED6-48EC-8BA7-70E18FDE5B05}"/>
                      </a:ext>
                    </a:extLst>
                  </p:cNvPr>
                  <p:cNvPicPr/>
                  <p:nvPr/>
                </p:nvPicPr>
                <p:blipFill>
                  <a:blip r:embed="rId15"/>
                  <a:stretch>
                    <a:fillRect/>
                  </a:stretch>
                </p:blipFill>
                <p:spPr>
                  <a:xfrm>
                    <a:off x="4854960" y="322069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113" name="墨迹 112">
                    <a:extLst>
                      <a:ext uri="{FF2B5EF4-FFF2-40B4-BE49-F238E27FC236}">
                        <a16:creationId xmlns:a16="http://schemas.microsoft.com/office/drawing/2014/main" id="{9DB9E367-5F0C-4711-A229-672350874AC8}"/>
                      </a:ext>
                    </a:extLst>
                  </p14:cNvPr>
                  <p14:cNvContentPartPr/>
                  <p14:nvPr/>
                </p14:nvContentPartPr>
                <p14:xfrm>
                  <a:off x="4869000" y="3213495"/>
                  <a:ext cx="360" cy="360"/>
                </p14:xfrm>
              </p:contentPart>
            </mc:Choice>
            <mc:Fallback xmlns="">
              <p:pic>
                <p:nvPicPr>
                  <p:cNvPr id="113" name="墨迹 112">
                    <a:extLst>
                      <a:ext uri="{FF2B5EF4-FFF2-40B4-BE49-F238E27FC236}">
                        <a16:creationId xmlns:a16="http://schemas.microsoft.com/office/drawing/2014/main" id="{9DB9E367-5F0C-4711-A229-672350874AC8}"/>
                      </a:ext>
                    </a:extLst>
                  </p:cNvPr>
                  <p:cNvPicPr/>
                  <p:nvPr/>
                </p:nvPicPr>
                <p:blipFill>
                  <a:blip r:embed="rId15"/>
                  <a:stretch>
                    <a:fillRect/>
                  </a:stretch>
                </p:blipFill>
                <p:spPr>
                  <a:xfrm>
                    <a:off x="4864680" y="32091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114" name="墨迹 113">
                    <a:extLst>
                      <a:ext uri="{FF2B5EF4-FFF2-40B4-BE49-F238E27FC236}">
                        <a16:creationId xmlns:a16="http://schemas.microsoft.com/office/drawing/2014/main" id="{E96C9BE1-1B41-4735-A5EC-F0C380702677}"/>
                      </a:ext>
                    </a:extLst>
                  </p14:cNvPr>
                  <p14:cNvContentPartPr/>
                  <p14:nvPr/>
                </p14:nvContentPartPr>
                <p14:xfrm>
                  <a:off x="4869000" y="3207735"/>
                  <a:ext cx="360" cy="360"/>
                </p14:xfrm>
              </p:contentPart>
            </mc:Choice>
            <mc:Fallback xmlns="">
              <p:pic>
                <p:nvPicPr>
                  <p:cNvPr id="114" name="墨迹 113">
                    <a:extLst>
                      <a:ext uri="{FF2B5EF4-FFF2-40B4-BE49-F238E27FC236}">
                        <a16:creationId xmlns:a16="http://schemas.microsoft.com/office/drawing/2014/main" id="{E96C9BE1-1B41-4735-A5EC-F0C380702677}"/>
                      </a:ext>
                    </a:extLst>
                  </p:cNvPr>
                  <p:cNvPicPr/>
                  <p:nvPr/>
                </p:nvPicPr>
                <p:blipFill>
                  <a:blip r:embed="rId15"/>
                  <a:stretch>
                    <a:fillRect/>
                  </a:stretch>
                </p:blipFill>
                <p:spPr>
                  <a:xfrm>
                    <a:off x="4864680" y="32034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116" name="墨迹 115">
                    <a:extLst>
                      <a:ext uri="{FF2B5EF4-FFF2-40B4-BE49-F238E27FC236}">
                        <a16:creationId xmlns:a16="http://schemas.microsoft.com/office/drawing/2014/main" id="{0C808A1A-EB9A-420D-BB17-4BF3C050ECB6}"/>
                      </a:ext>
                    </a:extLst>
                  </p14:cNvPr>
                  <p14:cNvContentPartPr/>
                  <p14:nvPr/>
                </p14:nvContentPartPr>
                <p14:xfrm>
                  <a:off x="4872960" y="3201975"/>
                  <a:ext cx="360" cy="360"/>
                </p14:xfrm>
              </p:contentPart>
            </mc:Choice>
            <mc:Fallback xmlns="">
              <p:pic>
                <p:nvPicPr>
                  <p:cNvPr id="116" name="墨迹 115">
                    <a:extLst>
                      <a:ext uri="{FF2B5EF4-FFF2-40B4-BE49-F238E27FC236}">
                        <a16:creationId xmlns:a16="http://schemas.microsoft.com/office/drawing/2014/main" id="{0C808A1A-EB9A-420D-BB17-4BF3C050ECB6}"/>
                      </a:ext>
                    </a:extLst>
                  </p:cNvPr>
                  <p:cNvPicPr/>
                  <p:nvPr/>
                </p:nvPicPr>
                <p:blipFill>
                  <a:blip r:embed="rId15"/>
                  <a:stretch>
                    <a:fillRect/>
                  </a:stretch>
                </p:blipFill>
                <p:spPr>
                  <a:xfrm>
                    <a:off x="4868280" y="3197655"/>
                    <a:ext cx="9000" cy="9000"/>
                  </a:xfrm>
                  <a:prstGeom prst="rect">
                    <a:avLst/>
                  </a:prstGeom>
                </p:spPr>
              </p:pic>
            </mc:Fallback>
          </mc:AlternateContent>
        </p:grpSp>
        <p:grpSp>
          <p:nvGrpSpPr>
            <p:cNvPr id="124" name="组合 123">
              <a:extLst>
                <a:ext uri="{FF2B5EF4-FFF2-40B4-BE49-F238E27FC236}">
                  <a16:creationId xmlns:a16="http://schemas.microsoft.com/office/drawing/2014/main" id="{F9B36B22-C4B6-4B3E-9EE2-392D58721F55}"/>
                </a:ext>
              </a:extLst>
            </p:cNvPr>
            <p:cNvGrpSpPr/>
            <p:nvPr/>
          </p:nvGrpSpPr>
          <p:grpSpPr>
            <a:xfrm>
              <a:off x="4882320" y="3164175"/>
              <a:ext cx="360" cy="17280"/>
              <a:chOff x="4882320" y="3164175"/>
              <a:chExt cx="360" cy="17280"/>
            </a:xfrm>
          </p:grpSpPr>
          <mc:AlternateContent xmlns:mc="http://schemas.openxmlformats.org/markup-compatibility/2006" xmlns:p14="http://schemas.microsoft.com/office/powerpoint/2010/main">
            <mc:Choice Requires="p14">
              <p:contentPart p14:bwMode="auto" r:id="rId35">
                <p14:nvContentPartPr>
                  <p14:cNvPr id="117" name="墨迹 116">
                    <a:extLst>
                      <a:ext uri="{FF2B5EF4-FFF2-40B4-BE49-F238E27FC236}">
                        <a16:creationId xmlns:a16="http://schemas.microsoft.com/office/drawing/2014/main" id="{0FC10438-B30E-4765-9024-850D192D7618}"/>
                      </a:ext>
                    </a:extLst>
                  </p14:cNvPr>
                  <p14:cNvContentPartPr/>
                  <p14:nvPr/>
                </p14:nvContentPartPr>
                <p14:xfrm>
                  <a:off x="4882320" y="3181095"/>
                  <a:ext cx="360" cy="360"/>
                </p14:xfrm>
              </p:contentPart>
            </mc:Choice>
            <mc:Fallback xmlns="">
              <p:pic>
                <p:nvPicPr>
                  <p:cNvPr id="117" name="墨迹 116">
                    <a:extLst>
                      <a:ext uri="{FF2B5EF4-FFF2-40B4-BE49-F238E27FC236}">
                        <a16:creationId xmlns:a16="http://schemas.microsoft.com/office/drawing/2014/main" id="{0FC10438-B30E-4765-9024-850D192D7618}"/>
                      </a:ext>
                    </a:extLst>
                  </p:cNvPr>
                  <p:cNvPicPr/>
                  <p:nvPr/>
                </p:nvPicPr>
                <p:blipFill>
                  <a:blip r:embed="rId15"/>
                  <a:stretch>
                    <a:fillRect/>
                  </a:stretch>
                </p:blipFill>
                <p:spPr>
                  <a:xfrm>
                    <a:off x="4878000" y="31767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118" name="墨迹 117">
                    <a:extLst>
                      <a:ext uri="{FF2B5EF4-FFF2-40B4-BE49-F238E27FC236}">
                        <a16:creationId xmlns:a16="http://schemas.microsoft.com/office/drawing/2014/main" id="{40EC9BE9-51A0-4B60-A588-80CED6D343BF}"/>
                      </a:ext>
                    </a:extLst>
                  </p14:cNvPr>
                  <p14:cNvContentPartPr/>
                  <p14:nvPr/>
                </p14:nvContentPartPr>
                <p14:xfrm>
                  <a:off x="4882320" y="3177495"/>
                  <a:ext cx="360" cy="360"/>
                </p14:xfrm>
              </p:contentPart>
            </mc:Choice>
            <mc:Fallback xmlns="">
              <p:pic>
                <p:nvPicPr>
                  <p:cNvPr id="118" name="墨迹 117">
                    <a:extLst>
                      <a:ext uri="{FF2B5EF4-FFF2-40B4-BE49-F238E27FC236}">
                        <a16:creationId xmlns:a16="http://schemas.microsoft.com/office/drawing/2014/main" id="{40EC9BE9-51A0-4B60-A588-80CED6D343BF}"/>
                      </a:ext>
                    </a:extLst>
                  </p:cNvPr>
                  <p:cNvPicPr/>
                  <p:nvPr/>
                </p:nvPicPr>
                <p:blipFill>
                  <a:blip r:embed="rId15"/>
                  <a:stretch>
                    <a:fillRect/>
                  </a:stretch>
                </p:blipFill>
                <p:spPr>
                  <a:xfrm>
                    <a:off x="4878000" y="31731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119" name="墨迹 118">
                    <a:extLst>
                      <a:ext uri="{FF2B5EF4-FFF2-40B4-BE49-F238E27FC236}">
                        <a16:creationId xmlns:a16="http://schemas.microsoft.com/office/drawing/2014/main" id="{C112D655-9C1B-4BB1-91F2-CD109D8745BC}"/>
                      </a:ext>
                    </a:extLst>
                  </p14:cNvPr>
                  <p14:cNvContentPartPr/>
                  <p14:nvPr/>
                </p14:nvContentPartPr>
                <p14:xfrm>
                  <a:off x="4882320" y="3173535"/>
                  <a:ext cx="360" cy="360"/>
                </p14:xfrm>
              </p:contentPart>
            </mc:Choice>
            <mc:Fallback xmlns="">
              <p:pic>
                <p:nvPicPr>
                  <p:cNvPr id="119" name="墨迹 118">
                    <a:extLst>
                      <a:ext uri="{FF2B5EF4-FFF2-40B4-BE49-F238E27FC236}">
                        <a16:creationId xmlns:a16="http://schemas.microsoft.com/office/drawing/2014/main" id="{C112D655-9C1B-4BB1-91F2-CD109D8745BC}"/>
                      </a:ext>
                    </a:extLst>
                  </p:cNvPr>
                  <p:cNvPicPr/>
                  <p:nvPr/>
                </p:nvPicPr>
                <p:blipFill>
                  <a:blip r:embed="rId15"/>
                  <a:stretch>
                    <a:fillRect/>
                  </a:stretch>
                </p:blipFill>
                <p:spPr>
                  <a:xfrm>
                    <a:off x="4878000" y="31692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120" name="墨迹 119">
                    <a:extLst>
                      <a:ext uri="{FF2B5EF4-FFF2-40B4-BE49-F238E27FC236}">
                        <a16:creationId xmlns:a16="http://schemas.microsoft.com/office/drawing/2014/main" id="{E3C3E97A-C772-44BB-BB58-47236A894BC0}"/>
                      </a:ext>
                    </a:extLst>
                  </p14:cNvPr>
                  <p14:cNvContentPartPr/>
                  <p14:nvPr/>
                </p14:nvContentPartPr>
                <p14:xfrm>
                  <a:off x="4882320" y="3164175"/>
                  <a:ext cx="360" cy="360"/>
                </p14:xfrm>
              </p:contentPart>
            </mc:Choice>
            <mc:Fallback xmlns="">
              <p:pic>
                <p:nvPicPr>
                  <p:cNvPr id="120" name="墨迹 119">
                    <a:extLst>
                      <a:ext uri="{FF2B5EF4-FFF2-40B4-BE49-F238E27FC236}">
                        <a16:creationId xmlns:a16="http://schemas.microsoft.com/office/drawing/2014/main" id="{E3C3E97A-C772-44BB-BB58-47236A894BC0}"/>
                      </a:ext>
                    </a:extLst>
                  </p:cNvPr>
                  <p:cNvPicPr/>
                  <p:nvPr/>
                </p:nvPicPr>
                <p:blipFill>
                  <a:blip r:embed="rId15"/>
                  <a:stretch>
                    <a:fillRect/>
                  </a:stretch>
                </p:blipFill>
                <p:spPr>
                  <a:xfrm>
                    <a:off x="4878000" y="3159855"/>
                    <a:ext cx="9000" cy="9000"/>
                  </a:xfrm>
                  <a:prstGeom prst="rect">
                    <a:avLst/>
                  </a:prstGeom>
                </p:spPr>
              </p:pic>
            </mc:Fallback>
          </mc:AlternateContent>
        </p:grpSp>
        <p:grpSp>
          <p:nvGrpSpPr>
            <p:cNvPr id="123" name="组合 122">
              <a:extLst>
                <a:ext uri="{FF2B5EF4-FFF2-40B4-BE49-F238E27FC236}">
                  <a16:creationId xmlns:a16="http://schemas.microsoft.com/office/drawing/2014/main" id="{CF62D350-48DB-4CBA-88D2-4933E746575B}"/>
                </a:ext>
              </a:extLst>
            </p:cNvPr>
            <p:cNvGrpSpPr/>
            <p:nvPr/>
          </p:nvGrpSpPr>
          <p:grpSpPr>
            <a:xfrm>
              <a:off x="4878360" y="3141135"/>
              <a:ext cx="4320" cy="10080"/>
              <a:chOff x="4878360" y="3141135"/>
              <a:chExt cx="4320" cy="10080"/>
            </a:xfrm>
          </p:grpSpPr>
          <mc:AlternateContent xmlns:mc="http://schemas.openxmlformats.org/markup-compatibility/2006" xmlns:p14="http://schemas.microsoft.com/office/powerpoint/2010/main">
            <mc:Choice Requires="p14">
              <p:contentPart p14:bwMode="auto" r:id="rId39">
                <p14:nvContentPartPr>
                  <p14:cNvPr id="121" name="墨迹 120">
                    <a:extLst>
                      <a:ext uri="{FF2B5EF4-FFF2-40B4-BE49-F238E27FC236}">
                        <a16:creationId xmlns:a16="http://schemas.microsoft.com/office/drawing/2014/main" id="{C07B795B-3DA2-425F-B0A0-228E1C1FA977}"/>
                      </a:ext>
                    </a:extLst>
                  </p14:cNvPr>
                  <p14:cNvContentPartPr/>
                  <p14:nvPr/>
                </p14:nvContentPartPr>
                <p14:xfrm>
                  <a:off x="4882320" y="3150855"/>
                  <a:ext cx="360" cy="360"/>
                </p14:xfrm>
              </p:contentPart>
            </mc:Choice>
            <mc:Fallback xmlns="">
              <p:pic>
                <p:nvPicPr>
                  <p:cNvPr id="121" name="墨迹 120">
                    <a:extLst>
                      <a:ext uri="{FF2B5EF4-FFF2-40B4-BE49-F238E27FC236}">
                        <a16:creationId xmlns:a16="http://schemas.microsoft.com/office/drawing/2014/main" id="{C07B795B-3DA2-425F-B0A0-228E1C1FA977}"/>
                      </a:ext>
                    </a:extLst>
                  </p:cNvPr>
                  <p:cNvPicPr/>
                  <p:nvPr/>
                </p:nvPicPr>
                <p:blipFill>
                  <a:blip r:embed="rId15"/>
                  <a:stretch>
                    <a:fillRect/>
                  </a:stretch>
                </p:blipFill>
                <p:spPr>
                  <a:xfrm>
                    <a:off x="4878000" y="314653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122" name="墨迹 121">
                    <a:extLst>
                      <a:ext uri="{FF2B5EF4-FFF2-40B4-BE49-F238E27FC236}">
                        <a16:creationId xmlns:a16="http://schemas.microsoft.com/office/drawing/2014/main" id="{D4E4C1E4-4765-4AFF-8F96-2BA01FC2B8C7}"/>
                      </a:ext>
                    </a:extLst>
                  </p14:cNvPr>
                  <p14:cNvContentPartPr/>
                  <p14:nvPr/>
                </p14:nvContentPartPr>
                <p14:xfrm>
                  <a:off x="4878360" y="3141135"/>
                  <a:ext cx="360" cy="360"/>
                </p14:xfrm>
              </p:contentPart>
            </mc:Choice>
            <mc:Fallback xmlns="">
              <p:pic>
                <p:nvPicPr>
                  <p:cNvPr id="122" name="墨迹 121">
                    <a:extLst>
                      <a:ext uri="{FF2B5EF4-FFF2-40B4-BE49-F238E27FC236}">
                        <a16:creationId xmlns:a16="http://schemas.microsoft.com/office/drawing/2014/main" id="{D4E4C1E4-4765-4AFF-8F96-2BA01FC2B8C7}"/>
                      </a:ext>
                    </a:extLst>
                  </p:cNvPr>
                  <p:cNvPicPr/>
                  <p:nvPr/>
                </p:nvPicPr>
                <p:blipFill>
                  <a:blip r:embed="rId15"/>
                  <a:stretch>
                    <a:fillRect/>
                  </a:stretch>
                </p:blipFill>
                <p:spPr>
                  <a:xfrm>
                    <a:off x="4874040" y="3136815"/>
                    <a:ext cx="9000" cy="9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41">
              <p14:nvContentPartPr>
                <p14:cNvPr id="146" name="墨迹 145">
                  <a:extLst>
                    <a:ext uri="{FF2B5EF4-FFF2-40B4-BE49-F238E27FC236}">
                      <a16:creationId xmlns:a16="http://schemas.microsoft.com/office/drawing/2014/main" id="{DE11A53C-F84D-4912-A2DE-C9D14010D50B}"/>
                    </a:ext>
                  </a:extLst>
                </p14:cNvPr>
                <p14:cNvContentPartPr/>
                <p14:nvPr/>
              </p14:nvContentPartPr>
              <p14:xfrm>
                <a:off x="4764240" y="3083895"/>
                <a:ext cx="360" cy="360"/>
              </p14:xfrm>
            </p:contentPart>
          </mc:Choice>
          <mc:Fallback xmlns="">
            <p:pic>
              <p:nvPicPr>
                <p:cNvPr id="146" name="墨迹 145">
                  <a:extLst>
                    <a:ext uri="{FF2B5EF4-FFF2-40B4-BE49-F238E27FC236}">
                      <a16:creationId xmlns:a16="http://schemas.microsoft.com/office/drawing/2014/main" id="{DE11A53C-F84D-4912-A2DE-C9D14010D50B}"/>
                    </a:ext>
                  </a:extLst>
                </p:cNvPr>
                <p:cNvPicPr/>
                <p:nvPr/>
              </p:nvPicPr>
              <p:blipFill>
                <a:blip r:embed="rId15"/>
                <a:stretch>
                  <a:fillRect/>
                </a:stretch>
              </p:blipFill>
              <p:spPr>
                <a:xfrm>
                  <a:off x="4759920" y="3079575"/>
                  <a:ext cx="9000" cy="9000"/>
                </a:xfrm>
                <a:prstGeom prst="rect">
                  <a:avLst/>
                </a:prstGeom>
              </p:spPr>
            </p:pic>
          </mc:Fallback>
        </mc:AlternateContent>
        <p:grpSp>
          <p:nvGrpSpPr>
            <p:cNvPr id="148" name="组合 147">
              <a:extLst>
                <a:ext uri="{FF2B5EF4-FFF2-40B4-BE49-F238E27FC236}">
                  <a16:creationId xmlns:a16="http://schemas.microsoft.com/office/drawing/2014/main" id="{BBFC3BF7-7FE0-45FF-BB72-B148D3D673FB}"/>
                </a:ext>
              </a:extLst>
            </p:cNvPr>
            <p:cNvGrpSpPr/>
            <p:nvPr/>
          </p:nvGrpSpPr>
          <p:grpSpPr>
            <a:xfrm>
              <a:off x="4790880" y="3064815"/>
              <a:ext cx="82440" cy="48240"/>
              <a:chOff x="4790880" y="3064815"/>
              <a:chExt cx="82440" cy="48240"/>
            </a:xfrm>
          </p:grpSpPr>
          <mc:AlternateContent xmlns:mc="http://schemas.openxmlformats.org/markup-compatibility/2006" xmlns:p14="http://schemas.microsoft.com/office/powerpoint/2010/main">
            <mc:Choice Requires="p14">
              <p:contentPart p14:bwMode="auto" r:id="rId42">
                <p14:nvContentPartPr>
                  <p14:cNvPr id="126" name="墨迹 125">
                    <a:extLst>
                      <a:ext uri="{FF2B5EF4-FFF2-40B4-BE49-F238E27FC236}">
                        <a16:creationId xmlns:a16="http://schemas.microsoft.com/office/drawing/2014/main" id="{23A46E3C-7B68-477C-9641-0D2EB9FC4143}"/>
                      </a:ext>
                    </a:extLst>
                  </p14:cNvPr>
                  <p14:cNvContentPartPr/>
                  <p14:nvPr/>
                </p14:nvContentPartPr>
                <p14:xfrm>
                  <a:off x="4872960" y="3112695"/>
                  <a:ext cx="360" cy="360"/>
                </p14:xfrm>
              </p:contentPart>
            </mc:Choice>
            <mc:Fallback xmlns="">
              <p:pic>
                <p:nvPicPr>
                  <p:cNvPr id="126" name="墨迹 125">
                    <a:extLst>
                      <a:ext uri="{FF2B5EF4-FFF2-40B4-BE49-F238E27FC236}">
                        <a16:creationId xmlns:a16="http://schemas.microsoft.com/office/drawing/2014/main" id="{23A46E3C-7B68-477C-9641-0D2EB9FC4143}"/>
                      </a:ext>
                    </a:extLst>
                  </p:cNvPr>
                  <p:cNvPicPr/>
                  <p:nvPr/>
                </p:nvPicPr>
                <p:blipFill>
                  <a:blip r:embed="rId15"/>
                  <a:stretch>
                    <a:fillRect/>
                  </a:stretch>
                </p:blipFill>
                <p:spPr>
                  <a:xfrm>
                    <a:off x="4868280" y="31083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127" name="墨迹 126">
                    <a:extLst>
                      <a:ext uri="{FF2B5EF4-FFF2-40B4-BE49-F238E27FC236}">
                        <a16:creationId xmlns:a16="http://schemas.microsoft.com/office/drawing/2014/main" id="{F89EC502-1F6A-47BD-9804-CB996857A0B6}"/>
                      </a:ext>
                    </a:extLst>
                  </p14:cNvPr>
                  <p14:cNvContentPartPr/>
                  <p14:nvPr/>
                </p14:nvContentPartPr>
                <p14:xfrm>
                  <a:off x="4870800" y="3110535"/>
                  <a:ext cx="360" cy="360"/>
                </p14:xfrm>
              </p:contentPart>
            </mc:Choice>
            <mc:Fallback xmlns="">
              <p:pic>
                <p:nvPicPr>
                  <p:cNvPr id="127" name="墨迹 126">
                    <a:extLst>
                      <a:ext uri="{FF2B5EF4-FFF2-40B4-BE49-F238E27FC236}">
                        <a16:creationId xmlns:a16="http://schemas.microsoft.com/office/drawing/2014/main" id="{F89EC502-1F6A-47BD-9804-CB996857A0B6}"/>
                      </a:ext>
                    </a:extLst>
                  </p:cNvPr>
                  <p:cNvPicPr/>
                  <p:nvPr/>
                </p:nvPicPr>
                <p:blipFill>
                  <a:blip r:embed="rId15"/>
                  <a:stretch>
                    <a:fillRect/>
                  </a:stretch>
                </p:blipFill>
                <p:spPr>
                  <a:xfrm>
                    <a:off x="4866480" y="31062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128" name="墨迹 127">
                    <a:extLst>
                      <a:ext uri="{FF2B5EF4-FFF2-40B4-BE49-F238E27FC236}">
                        <a16:creationId xmlns:a16="http://schemas.microsoft.com/office/drawing/2014/main" id="{D9FEAB88-34B5-48FF-A99C-5D35C1568432}"/>
                      </a:ext>
                    </a:extLst>
                  </p14:cNvPr>
                  <p14:cNvContentPartPr/>
                  <p14:nvPr/>
                </p14:nvContentPartPr>
                <p14:xfrm>
                  <a:off x="4869000" y="3102975"/>
                  <a:ext cx="360" cy="360"/>
                </p14:xfrm>
              </p:contentPart>
            </mc:Choice>
            <mc:Fallback xmlns="">
              <p:pic>
                <p:nvPicPr>
                  <p:cNvPr id="128" name="墨迹 127">
                    <a:extLst>
                      <a:ext uri="{FF2B5EF4-FFF2-40B4-BE49-F238E27FC236}">
                        <a16:creationId xmlns:a16="http://schemas.microsoft.com/office/drawing/2014/main" id="{D9FEAB88-34B5-48FF-A99C-5D35C1568432}"/>
                      </a:ext>
                    </a:extLst>
                  </p:cNvPr>
                  <p:cNvPicPr/>
                  <p:nvPr/>
                </p:nvPicPr>
                <p:blipFill>
                  <a:blip r:embed="rId15"/>
                  <a:stretch>
                    <a:fillRect/>
                  </a:stretch>
                </p:blipFill>
                <p:spPr>
                  <a:xfrm>
                    <a:off x="4864680" y="30986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129" name="墨迹 128">
                    <a:extLst>
                      <a:ext uri="{FF2B5EF4-FFF2-40B4-BE49-F238E27FC236}">
                        <a16:creationId xmlns:a16="http://schemas.microsoft.com/office/drawing/2014/main" id="{F6FCDBCF-F69E-40D4-961F-D502C8EF22D1}"/>
                      </a:ext>
                    </a:extLst>
                  </p14:cNvPr>
                  <p14:cNvContentPartPr/>
                  <p14:nvPr/>
                </p14:nvContentPartPr>
                <p14:xfrm>
                  <a:off x="4861440" y="3091455"/>
                  <a:ext cx="360" cy="360"/>
                </p14:xfrm>
              </p:contentPart>
            </mc:Choice>
            <mc:Fallback xmlns="">
              <p:pic>
                <p:nvPicPr>
                  <p:cNvPr id="129" name="墨迹 128">
                    <a:extLst>
                      <a:ext uri="{FF2B5EF4-FFF2-40B4-BE49-F238E27FC236}">
                        <a16:creationId xmlns:a16="http://schemas.microsoft.com/office/drawing/2014/main" id="{F6FCDBCF-F69E-40D4-961F-D502C8EF22D1}"/>
                      </a:ext>
                    </a:extLst>
                  </p:cNvPr>
                  <p:cNvPicPr/>
                  <p:nvPr/>
                </p:nvPicPr>
                <p:blipFill>
                  <a:blip r:embed="rId15"/>
                  <a:stretch>
                    <a:fillRect/>
                  </a:stretch>
                </p:blipFill>
                <p:spPr>
                  <a:xfrm>
                    <a:off x="4857120" y="308713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130" name="墨迹 129">
                    <a:extLst>
                      <a:ext uri="{FF2B5EF4-FFF2-40B4-BE49-F238E27FC236}">
                        <a16:creationId xmlns:a16="http://schemas.microsoft.com/office/drawing/2014/main" id="{C5AE08C5-E261-4B97-9C09-C853D54FAEF6}"/>
                      </a:ext>
                    </a:extLst>
                  </p14:cNvPr>
                  <p14:cNvContentPartPr/>
                  <p14:nvPr/>
                </p14:nvContentPartPr>
                <p14:xfrm>
                  <a:off x="4855680" y="3082095"/>
                  <a:ext cx="360" cy="360"/>
                </p14:xfrm>
              </p:contentPart>
            </mc:Choice>
            <mc:Fallback xmlns="">
              <p:pic>
                <p:nvPicPr>
                  <p:cNvPr id="130" name="墨迹 129">
                    <a:extLst>
                      <a:ext uri="{FF2B5EF4-FFF2-40B4-BE49-F238E27FC236}">
                        <a16:creationId xmlns:a16="http://schemas.microsoft.com/office/drawing/2014/main" id="{C5AE08C5-E261-4B97-9C09-C853D54FAEF6}"/>
                      </a:ext>
                    </a:extLst>
                  </p:cNvPr>
                  <p:cNvPicPr/>
                  <p:nvPr/>
                </p:nvPicPr>
                <p:blipFill>
                  <a:blip r:embed="rId15"/>
                  <a:stretch>
                    <a:fillRect/>
                  </a:stretch>
                </p:blipFill>
                <p:spPr>
                  <a:xfrm>
                    <a:off x="4851360" y="30777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132" name="墨迹 131">
                    <a:extLst>
                      <a:ext uri="{FF2B5EF4-FFF2-40B4-BE49-F238E27FC236}">
                        <a16:creationId xmlns:a16="http://schemas.microsoft.com/office/drawing/2014/main" id="{19113253-0F5F-4DFF-93D2-CC154D9A5661}"/>
                      </a:ext>
                    </a:extLst>
                  </p14:cNvPr>
                  <p14:cNvContentPartPr/>
                  <p14:nvPr/>
                </p14:nvContentPartPr>
                <p14:xfrm>
                  <a:off x="4853880" y="3082095"/>
                  <a:ext cx="360" cy="360"/>
                </p14:xfrm>
              </p:contentPart>
            </mc:Choice>
            <mc:Fallback xmlns="">
              <p:pic>
                <p:nvPicPr>
                  <p:cNvPr id="132" name="墨迹 131">
                    <a:extLst>
                      <a:ext uri="{FF2B5EF4-FFF2-40B4-BE49-F238E27FC236}">
                        <a16:creationId xmlns:a16="http://schemas.microsoft.com/office/drawing/2014/main" id="{19113253-0F5F-4DFF-93D2-CC154D9A5661}"/>
                      </a:ext>
                    </a:extLst>
                  </p:cNvPr>
                  <p:cNvPicPr/>
                  <p:nvPr/>
                </p:nvPicPr>
                <p:blipFill>
                  <a:blip r:embed="rId15"/>
                  <a:stretch>
                    <a:fillRect/>
                  </a:stretch>
                </p:blipFill>
                <p:spPr>
                  <a:xfrm>
                    <a:off x="4849200" y="30777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133" name="墨迹 132">
                    <a:extLst>
                      <a:ext uri="{FF2B5EF4-FFF2-40B4-BE49-F238E27FC236}">
                        <a16:creationId xmlns:a16="http://schemas.microsoft.com/office/drawing/2014/main" id="{1E52794B-067D-4BAA-ACD9-4F5B0C6ED878}"/>
                      </a:ext>
                    </a:extLst>
                  </p14:cNvPr>
                  <p14:cNvContentPartPr/>
                  <p14:nvPr/>
                </p14:nvContentPartPr>
                <p14:xfrm>
                  <a:off x="4855680" y="3091455"/>
                  <a:ext cx="360" cy="360"/>
                </p14:xfrm>
              </p:contentPart>
            </mc:Choice>
            <mc:Fallback xmlns="">
              <p:pic>
                <p:nvPicPr>
                  <p:cNvPr id="133" name="墨迹 132">
                    <a:extLst>
                      <a:ext uri="{FF2B5EF4-FFF2-40B4-BE49-F238E27FC236}">
                        <a16:creationId xmlns:a16="http://schemas.microsoft.com/office/drawing/2014/main" id="{1E52794B-067D-4BAA-ACD9-4F5B0C6ED878}"/>
                      </a:ext>
                    </a:extLst>
                  </p:cNvPr>
                  <p:cNvPicPr/>
                  <p:nvPr/>
                </p:nvPicPr>
                <p:blipFill>
                  <a:blip r:embed="rId15"/>
                  <a:stretch>
                    <a:fillRect/>
                  </a:stretch>
                </p:blipFill>
                <p:spPr>
                  <a:xfrm>
                    <a:off x="4851360" y="308713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134" name="墨迹 133">
                    <a:extLst>
                      <a:ext uri="{FF2B5EF4-FFF2-40B4-BE49-F238E27FC236}">
                        <a16:creationId xmlns:a16="http://schemas.microsoft.com/office/drawing/2014/main" id="{D69FB8F6-136E-41E5-B7C3-335D283ED7E5}"/>
                      </a:ext>
                    </a:extLst>
                  </p14:cNvPr>
                  <p14:cNvContentPartPr/>
                  <p14:nvPr/>
                </p14:nvContentPartPr>
                <p14:xfrm>
                  <a:off x="4849920" y="3086055"/>
                  <a:ext cx="360" cy="360"/>
                </p14:xfrm>
              </p:contentPart>
            </mc:Choice>
            <mc:Fallback xmlns="">
              <p:pic>
                <p:nvPicPr>
                  <p:cNvPr id="134" name="墨迹 133">
                    <a:extLst>
                      <a:ext uri="{FF2B5EF4-FFF2-40B4-BE49-F238E27FC236}">
                        <a16:creationId xmlns:a16="http://schemas.microsoft.com/office/drawing/2014/main" id="{D69FB8F6-136E-41E5-B7C3-335D283ED7E5}"/>
                      </a:ext>
                    </a:extLst>
                  </p:cNvPr>
                  <p:cNvPicPr/>
                  <p:nvPr/>
                </p:nvPicPr>
                <p:blipFill>
                  <a:blip r:embed="rId15"/>
                  <a:stretch>
                    <a:fillRect/>
                  </a:stretch>
                </p:blipFill>
                <p:spPr>
                  <a:xfrm>
                    <a:off x="4845600" y="308173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135" name="墨迹 134">
                    <a:extLst>
                      <a:ext uri="{FF2B5EF4-FFF2-40B4-BE49-F238E27FC236}">
                        <a16:creationId xmlns:a16="http://schemas.microsoft.com/office/drawing/2014/main" id="{102F97C3-9972-46FD-8D7B-913C863A3BC3}"/>
                      </a:ext>
                    </a:extLst>
                  </p14:cNvPr>
                  <p14:cNvContentPartPr/>
                  <p14:nvPr/>
                </p14:nvContentPartPr>
                <p14:xfrm>
                  <a:off x="4844160" y="3078135"/>
                  <a:ext cx="360" cy="360"/>
                </p14:xfrm>
              </p:contentPart>
            </mc:Choice>
            <mc:Fallback xmlns="">
              <p:pic>
                <p:nvPicPr>
                  <p:cNvPr id="135" name="墨迹 134">
                    <a:extLst>
                      <a:ext uri="{FF2B5EF4-FFF2-40B4-BE49-F238E27FC236}">
                        <a16:creationId xmlns:a16="http://schemas.microsoft.com/office/drawing/2014/main" id="{102F97C3-9972-46FD-8D7B-913C863A3BC3}"/>
                      </a:ext>
                    </a:extLst>
                  </p:cNvPr>
                  <p:cNvPicPr/>
                  <p:nvPr/>
                </p:nvPicPr>
                <p:blipFill>
                  <a:blip r:embed="rId15"/>
                  <a:stretch>
                    <a:fillRect/>
                  </a:stretch>
                </p:blipFill>
                <p:spPr>
                  <a:xfrm>
                    <a:off x="4839840" y="30738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136" name="墨迹 135">
                    <a:extLst>
                      <a:ext uri="{FF2B5EF4-FFF2-40B4-BE49-F238E27FC236}">
                        <a16:creationId xmlns:a16="http://schemas.microsoft.com/office/drawing/2014/main" id="{86556266-0BD3-472F-B53D-A15801ADA66B}"/>
                      </a:ext>
                    </a:extLst>
                  </p14:cNvPr>
                  <p14:cNvContentPartPr/>
                  <p14:nvPr/>
                </p14:nvContentPartPr>
                <p14:xfrm>
                  <a:off x="4832640" y="3072735"/>
                  <a:ext cx="360" cy="360"/>
                </p14:xfrm>
              </p:contentPart>
            </mc:Choice>
            <mc:Fallback xmlns="">
              <p:pic>
                <p:nvPicPr>
                  <p:cNvPr id="136" name="墨迹 135">
                    <a:extLst>
                      <a:ext uri="{FF2B5EF4-FFF2-40B4-BE49-F238E27FC236}">
                        <a16:creationId xmlns:a16="http://schemas.microsoft.com/office/drawing/2014/main" id="{86556266-0BD3-472F-B53D-A15801ADA66B}"/>
                      </a:ext>
                    </a:extLst>
                  </p:cNvPr>
                  <p:cNvPicPr/>
                  <p:nvPr/>
                </p:nvPicPr>
                <p:blipFill>
                  <a:blip r:embed="rId15"/>
                  <a:stretch>
                    <a:fillRect/>
                  </a:stretch>
                </p:blipFill>
                <p:spPr>
                  <a:xfrm>
                    <a:off x="4828320" y="30684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137" name="墨迹 136">
                    <a:extLst>
                      <a:ext uri="{FF2B5EF4-FFF2-40B4-BE49-F238E27FC236}">
                        <a16:creationId xmlns:a16="http://schemas.microsoft.com/office/drawing/2014/main" id="{72BB5167-95AE-46D0-9764-35F00F17362E}"/>
                      </a:ext>
                    </a:extLst>
                  </p14:cNvPr>
                  <p14:cNvContentPartPr/>
                  <p14:nvPr/>
                </p14:nvContentPartPr>
                <p14:xfrm>
                  <a:off x="4819320" y="3070575"/>
                  <a:ext cx="360" cy="360"/>
                </p14:xfrm>
              </p:contentPart>
            </mc:Choice>
            <mc:Fallback xmlns="">
              <p:pic>
                <p:nvPicPr>
                  <p:cNvPr id="137" name="墨迹 136">
                    <a:extLst>
                      <a:ext uri="{FF2B5EF4-FFF2-40B4-BE49-F238E27FC236}">
                        <a16:creationId xmlns:a16="http://schemas.microsoft.com/office/drawing/2014/main" id="{72BB5167-95AE-46D0-9764-35F00F17362E}"/>
                      </a:ext>
                    </a:extLst>
                  </p:cNvPr>
                  <p:cNvPicPr/>
                  <p:nvPr/>
                </p:nvPicPr>
                <p:blipFill>
                  <a:blip r:embed="rId15"/>
                  <a:stretch>
                    <a:fillRect/>
                  </a:stretch>
                </p:blipFill>
                <p:spPr>
                  <a:xfrm>
                    <a:off x="4815000" y="30662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138" name="墨迹 137">
                    <a:extLst>
                      <a:ext uri="{FF2B5EF4-FFF2-40B4-BE49-F238E27FC236}">
                        <a16:creationId xmlns:a16="http://schemas.microsoft.com/office/drawing/2014/main" id="{F5BDF48C-3E82-40BE-B2ED-BA22448F6EA3}"/>
                      </a:ext>
                    </a:extLst>
                  </p14:cNvPr>
                  <p14:cNvContentPartPr/>
                  <p14:nvPr/>
                </p14:nvContentPartPr>
                <p14:xfrm>
                  <a:off x="4813560" y="3068775"/>
                  <a:ext cx="360" cy="360"/>
                </p14:xfrm>
              </p:contentPart>
            </mc:Choice>
            <mc:Fallback xmlns="">
              <p:pic>
                <p:nvPicPr>
                  <p:cNvPr id="138" name="墨迹 137">
                    <a:extLst>
                      <a:ext uri="{FF2B5EF4-FFF2-40B4-BE49-F238E27FC236}">
                        <a16:creationId xmlns:a16="http://schemas.microsoft.com/office/drawing/2014/main" id="{F5BDF48C-3E82-40BE-B2ED-BA22448F6EA3}"/>
                      </a:ext>
                    </a:extLst>
                  </p:cNvPr>
                  <p:cNvPicPr/>
                  <p:nvPr/>
                </p:nvPicPr>
                <p:blipFill>
                  <a:blip r:embed="rId54"/>
                  <a:stretch>
                    <a:fillRect/>
                  </a:stretch>
                </p:blipFill>
                <p:spPr>
                  <a:xfrm>
                    <a:off x="4809240" y="30644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55">
                <p14:nvContentPartPr>
                  <p14:cNvPr id="139" name="墨迹 138">
                    <a:extLst>
                      <a:ext uri="{FF2B5EF4-FFF2-40B4-BE49-F238E27FC236}">
                        <a16:creationId xmlns:a16="http://schemas.microsoft.com/office/drawing/2014/main" id="{F5A0BCB9-FA8C-4F71-8364-C934F4A7C980}"/>
                      </a:ext>
                    </a:extLst>
                  </p14:cNvPr>
                  <p14:cNvContentPartPr/>
                  <p14:nvPr/>
                </p14:nvContentPartPr>
                <p14:xfrm>
                  <a:off x="4804200" y="3064815"/>
                  <a:ext cx="360" cy="360"/>
                </p14:xfrm>
              </p:contentPart>
            </mc:Choice>
            <mc:Fallback xmlns="">
              <p:pic>
                <p:nvPicPr>
                  <p:cNvPr id="139" name="墨迹 138">
                    <a:extLst>
                      <a:ext uri="{FF2B5EF4-FFF2-40B4-BE49-F238E27FC236}">
                        <a16:creationId xmlns:a16="http://schemas.microsoft.com/office/drawing/2014/main" id="{F5A0BCB9-FA8C-4F71-8364-C934F4A7C980}"/>
                      </a:ext>
                    </a:extLst>
                  </p:cNvPr>
                  <p:cNvPicPr/>
                  <p:nvPr/>
                </p:nvPicPr>
                <p:blipFill>
                  <a:blip r:embed="rId15"/>
                  <a:stretch>
                    <a:fillRect/>
                  </a:stretch>
                </p:blipFill>
                <p:spPr>
                  <a:xfrm>
                    <a:off x="4799880" y="306049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140" name="墨迹 139">
                    <a:extLst>
                      <a:ext uri="{FF2B5EF4-FFF2-40B4-BE49-F238E27FC236}">
                        <a16:creationId xmlns:a16="http://schemas.microsoft.com/office/drawing/2014/main" id="{8D32D3CD-24A7-4C94-95E7-2EDA903744E8}"/>
                      </a:ext>
                    </a:extLst>
                  </p14:cNvPr>
                  <p14:cNvContentPartPr/>
                  <p14:nvPr/>
                </p14:nvContentPartPr>
                <p14:xfrm>
                  <a:off x="4794480" y="3064815"/>
                  <a:ext cx="360" cy="360"/>
                </p14:xfrm>
              </p:contentPart>
            </mc:Choice>
            <mc:Fallback xmlns="">
              <p:pic>
                <p:nvPicPr>
                  <p:cNvPr id="140" name="墨迹 139">
                    <a:extLst>
                      <a:ext uri="{FF2B5EF4-FFF2-40B4-BE49-F238E27FC236}">
                        <a16:creationId xmlns:a16="http://schemas.microsoft.com/office/drawing/2014/main" id="{8D32D3CD-24A7-4C94-95E7-2EDA903744E8}"/>
                      </a:ext>
                    </a:extLst>
                  </p:cNvPr>
                  <p:cNvPicPr/>
                  <p:nvPr/>
                </p:nvPicPr>
                <p:blipFill>
                  <a:blip r:embed="rId54"/>
                  <a:stretch>
                    <a:fillRect/>
                  </a:stretch>
                </p:blipFill>
                <p:spPr>
                  <a:xfrm>
                    <a:off x="4790160" y="306049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57">
                <p14:nvContentPartPr>
                  <p14:cNvPr id="142" name="墨迹 141">
                    <a:extLst>
                      <a:ext uri="{FF2B5EF4-FFF2-40B4-BE49-F238E27FC236}">
                        <a16:creationId xmlns:a16="http://schemas.microsoft.com/office/drawing/2014/main" id="{9A4B89B9-01EC-47D8-8176-D097AD102D29}"/>
                      </a:ext>
                    </a:extLst>
                  </p14:cNvPr>
                  <p14:cNvContentPartPr/>
                  <p14:nvPr/>
                </p14:nvContentPartPr>
                <p14:xfrm>
                  <a:off x="4790880" y="3072735"/>
                  <a:ext cx="360" cy="360"/>
                </p14:xfrm>
              </p:contentPart>
            </mc:Choice>
            <mc:Fallback xmlns="">
              <p:pic>
                <p:nvPicPr>
                  <p:cNvPr id="142" name="墨迹 141">
                    <a:extLst>
                      <a:ext uri="{FF2B5EF4-FFF2-40B4-BE49-F238E27FC236}">
                        <a16:creationId xmlns:a16="http://schemas.microsoft.com/office/drawing/2014/main" id="{9A4B89B9-01EC-47D8-8176-D097AD102D29}"/>
                      </a:ext>
                    </a:extLst>
                  </p:cNvPr>
                  <p:cNvPicPr/>
                  <p:nvPr/>
                </p:nvPicPr>
                <p:blipFill>
                  <a:blip r:embed="rId15"/>
                  <a:stretch>
                    <a:fillRect/>
                  </a:stretch>
                </p:blipFill>
                <p:spPr>
                  <a:xfrm>
                    <a:off x="4786560" y="30684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143" name="墨迹 142">
                    <a:extLst>
                      <a:ext uri="{FF2B5EF4-FFF2-40B4-BE49-F238E27FC236}">
                        <a16:creationId xmlns:a16="http://schemas.microsoft.com/office/drawing/2014/main" id="{30240409-43BA-4993-AFD5-6D9085FE7DE3}"/>
                      </a:ext>
                    </a:extLst>
                  </p14:cNvPr>
                  <p14:cNvContentPartPr/>
                  <p14:nvPr/>
                </p14:nvContentPartPr>
                <p14:xfrm>
                  <a:off x="4794480" y="3072735"/>
                  <a:ext cx="360" cy="360"/>
                </p14:xfrm>
              </p:contentPart>
            </mc:Choice>
            <mc:Fallback xmlns="">
              <p:pic>
                <p:nvPicPr>
                  <p:cNvPr id="143" name="墨迹 142">
                    <a:extLst>
                      <a:ext uri="{FF2B5EF4-FFF2-40B4-BE49-F238E27FC236}">
                        <a16:creationId xmlns:a16="http://schemas.microsoft.com/office/drawing/2014/main" id="{30240409-43BA-4993-AFD5-6D9085FE7DE3}"/>
                      </a:ext>
                    </a:extLst>
                  </p:cNvPr>
                  <p:cNvPicPr/>
                  <p:nvPr/>
                </p:nvPicPr>
                <p:blipFill>
                  <a:blip r:embed="rId54"/>
                  <a:stretch>
                    <a:fillRect/>
                  </a:stretch>
                </p:blipFill>
                <p:spPr>
                  <a:xfrm>
                    <a:off x="4790160" y="30684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59">
                <p14:nvContentPartPr>
                  <p14:cNvPr id="144" name="墨迹 143">
                    <a:extLst>
                      <a:ext uri="{FF2B5EF4-FFF2-40B4-BE49-F238E27FC236}">
                        <a16:creationId xmlns:a16="http://schemas.microsoft.com/office/drawing/2014/main" id="{82ED3855-E0E3-456A-8584-94D1893B50EE}"/>
                      </a:ext>
                    </a:extLst>
                  </p14:cNvPr>
                  <p14:cNvContentPartPr/>
                  <p14:nvPr/>
                </p14:nvContentPartPr>
                <p14:xfrm>
                  <a:off x="4800600" y="3070575"/>
                  <a:ext cx="360" cy="360"/>
                </p14:xfrm>
              </p:contentPart>
            </mc:Choice>
            <mc:Fallback xmlns="">
              <p:pic>
                <p:nvPicPr>
                  <p:cNvPr id="144" name="墨迹 143">
                    <a:extLst>
                      <a:ext uri="{FF2B5EF4-FFF2-40B4-BE49-F238E27FC236}">
                        <a16:creationId xmlns:a16="http://schemas.microsoft.com/office/drawing/2014/main" id="{82ED3855-E0E3-456A-8584-94D1893B50EE}"/>
                      </a:ext>
                    </a:extLst>
                  </p:cNvPr>
                  <p:cNvPicPr/>
                  <p:nvPr/>
                </p:nvPicPr>
                <p:blipFill>
                  <a:blip r:embed="rId15"/>
                  <a:stretch>
                    <a:fillRect/>
                  </a:stretch>
                </p:blipFill>
                <p:spPr>
                  <a:xfrm>
                    <a:off x="4795920" y="30662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147" name="墨迹 146">
                    <a:extLst>
                      <a:ext uri="{FF2B5EF4-FFF2-40B4-BE49-F238E27FC236}">
                        <a16:creationId xmlns:a16="http://schemas.microsoft.com/office/drawing/2014/main" id="{DD02A940-36CD-457D-8B04-1C489017B4A9}"/>
                      </a:ext>
                    </a:extLst>
                  </p14:cNvPr>
                  <p14:cNvContentPartPr/>
                  <p14:nvPr/>
                </p14:nvContentPartPr>
                <p14:xfrm>
                  <a:off x="4802400" y="3074535"/>
                  <a:ext cx="360" cy="360"/>
                </p14:xfrm>
              </p:contentPart>
            </mc:Choice>
            <mc:Fallback xmlns="">
              <p:pic>
                <p:nvPicPr>
                  <p:cNvPr id="147" name="墨迹 146">
                    <a:extLst>
                      <a:ext uri="{FF2B5EF4-FFF2-40B4-BE49-F238E27FC236}">
                        <a16:creationId xmlns:a16="http://schemas.microsoft.com/office/drawing/2014/main" id="{DD02A940-36CD-457D-8B04-1C489017B4A9}"/>
                      </a:ext>
                    </a:extLst>
                  </p:cNvPr>
                  <p:cNvPicPr/>
                  <p:nvPr/>
                </p:nvPicPr>
                <p:blipFill>
                  <a:blip r:embed="rId15"/>
                  <a:stretch>
                    <a:fillRect/>
                  </a:stretch>
                </p:blipFill>
                <p:spPr>
                  <a:xfrm>
                    <a:off x="4798080" y="3070215"/>
                    <a:ext cx="9000" cy="9000"/>
                  </a:xfrm>
                  <a:prstGeom prst="rect">
                    <a:avLst/>
                  </a:prstGeom>
                </p:spPr>
              </p:pic>
            </mc:Fallback>
          </mc:AlternateContent>
        </p:grpSp>
        <p:grpSp>
          <p:nvGrpSpPr>
            <p:cNvPr id="153" name="组合 152">
              <a:extLst>
                <a:ext uri="{FF2B5EF4-FFF2-40B4-BE49-F238E27FC236}">
                  <a16:creationId xmlns:a16="http://schemas.microsoft.com/office/drawing/2014/main" id="{EE8E253D-49A4-494B-B9DB-A88A18C5AE5C}"/>
                </a:ext>
              </a:extLst>
            </p:cNvPr>
            <p:cNvGrpSpPr/>
            <p:nvPr/>
          </p:nvGrpSpPr>
          <p:grpSpPr>
            <a:xfrm>
              <a:off x="4693680" y="3337335"/>
              <a:ext cx="4320" cy="2160"/>
              <a:chOff x="4693680" y="3337335"/>
              <a:chExt cx="4320" cy="2160"/>
            </a:xfrm>
          </p:grpSpPr>
          <mc:AlternateContent xmlns:mc="http://schemas.openxmlformats.org/markup-compatibility/2006" xmlns:p14="http://schemas.microsoft.com/office/powerpoint/2010/main">
            <mc:Choice Requires="p14">
              <p:contentPart p14:bwMode="auto" r:id="rId61">
                <p14:nvContentPartPr>
                  <p14:cNvPr id="150" name="墨迹 149">
                    <a:extLst>
                      <a:ext uri="{FF2B5EF4-FFF2-40B4-BE49-F238E27FC236}">
                        <a16:creationId xmlns:a16="http://schemas.microsoft.com/office/drawing/2014/main" id="{B39CF420-D5E5-4D5A-B169-E90D1AA532C5}"/>
                      </a:ext>
                    </a:extLst>
                  </p14:cNvPr>
                  <p14:cNvContentPartPr/>
                  <p14:nvPr/>
                </p14:nvContentPartPr>
                <p14:xfrm>
                  <a:off x="4697640" y="3337335"/>
                  <a:ext cx="360" cy="360"/>
                </p14:xfrm>
              </p:contentPart>
            </mc:Choice>
            <mc:Fallback xmlns="">
              <p:pic>
                <p:nvPicPr>
                  <p:cNvPr id="150" name="墨迹 149">
                    <a:extLst>
                      <a:ext uri="{FF2B5EF4-FFF2-40B4-BE49-F238E27FC236}">
                        <a16:creationId xmlns:a16="http://schemas.microsoft.com/office/drawing/2014/main" id="{B39CF420-D5E5-4D5A-B169-E90D1AA532C5}"/>
                      </a:ext>
                    </a:extLst>
                  </p:cNvPr>
                  <p:cNvPicPr/>
                  <p:nvPr/>
                </p:nvPicPr>
                <p:blipFill>
                  <a:blip r:embed="rId15"/>
                  <a:stretch>
                    <a:fillRect/>
                  </a:stretch>
                </p:blipFill>
                <p:spPr>
                  <a:xfrm>
                    <a:off x="4693320" y="33330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151" name="墨迹 150">
                    <a:extLst>
                      <a:ext uri="{FF2B5EF4-FFF2-40B4-BE49-F238E27FC236}">
                        <a16:creationId xmlns:a16="http://schemas.microsoft.com/office/drawing/2014/main" id="{02A905EF-2951-492C-BC7A-4439E5DB04AD}"/>
                      </a:ext>
                    </a:extLst>
                  </p14:cNvPr>
                  <p14:cNvContentPartPr/>
                  <p14:nvPr/>
                </p14:nvContentPartPr>
                <p14:xfrm>
                  <a:off x="4693680" y="3339135"/>
                  <a:ext cx="360" cy="360"/>
                </p14:xfrm>
              </p:contentPart>
            </mc:Choice>
            <mc:Fallback xmlns="">
              <p:pic>
                <p:nvPicPr>
                  <p:cNvPr id="151" name="墨迹 150">
                    <a:extLst>
                      <a:ext uri="{FF2B5EF4-FFF2-40B4-BE49-F238E27FC236}">
                        <a16:creationId xmlns:a16="http://schemas.microsoft.com/office/drawing/2014/main" id="{02A905EF-2951-492C-BC7A-4439E5DB04AD}"/>
                      </a:ext>
                    </a:extLst>
                  </p:cNvPr>
                  <p:cNvPicPr/>
                  <p:nvPr/>
                </p:nvPicPr>
                <p:blipFill>
                  <a:blip r:embed="rId15"/>
                  <a:stretch>
                    <a:fillRect/>
                  </a:stretch>
                </p:blipFill>
                <p:spPr>
                  <a:xfrm>
                    <a:off x="4689360" y="33348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63">
                <p14:nvContentPartPr>
                  <p14:cNvPr id="152" name="墨迹 151">
                    <a:extLst>
                      <a:ext uri="{FF2B5EF4-FFF2-40B4-BE49-F238E27FC236}">
                        <a16:creationId xmlns:a16="http://schemas.microsoft.com/office/drawing/2014/main" id="{44AA312A-8E8C-44A7-8DFC-8CA1A32CAC5E}"/>
                      </a:ext>
                    </a:extLst>
                  </p14:cNvPr>
                  <p14:cNvContentPartPr/>
                  <p14:nvPr/>
                </p14:nvContentPartPr>
                <p14:xfrm>
                  <a:off x="4697640" y="3337335"/>
                  <a:ext cx="360" cy="360"/>
                </p14:xfrm>
              </p:contentPart>
            </mc:Choice>
            <mc:Fallback xmlns="">
              <p:pic>
                <p:nvPicPr>
                  <p:cNvPr id="152" name="墨迹 151">
                    <a:extLst>
                      <a:ext uri="{FF2B5EF4-FFF2-40B4-BE49-F238E27FC236}">
                        <a16:creationId xmlns:a16="http://schemas.microsoft.com/office/drawing/2014/main" id="{44AA312A-8E8C-44A7-8DFC-8CA1A32CAC5E}"/>
                      </a:ext>
                    </a:extLst>
                  </p:cNvPr>
                  <p:cNvPicPr/>
                  <p:nvPr/>
                </p:nvPicPr>
                <p:blipFill>
                  <a:blip r:embed="rId15"/>
                  <a:stretch>
                    <a:fillRect/>
                  </a:stretch>
                </p:blipFill>
                <p:spPr>
                  <a:xfrm>
                    <a:off x="4693320" y="3333015"/>
                    <a:ext cx="9000" cy="9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64">
              <p14:nvContentPartPr>
                <p14:cNvPr id="154" name="墨迹 153">
                  <a:extLst>
                    <a:ext uri="{FF2B5EF4-FFF2-40B4-BE49-F238E27FC236}">
                      <a16:creationId xmlns:a16="http://schemas.microsoft.com/office/drawing/2014/main" id="{CA2E0CB1-E062-4452-A259-F6023174EC2E}"/>
                    </a:ext>
                  </a:extLst>
                </p14:cNvPr>
                <p14:cNvContentPartPr/>
                <p14:nvPr/>
              </p14:nvContentPartPr>
              <p14:xfrm>
                <a:off x="4701240" y="3335535"/>
                <a:ext cx="360" cy="360"/>
              </p14:xfrm>
            </p:contentPart>
          </mc:Choice>
          <mc:Fallback xmlns="">
            <p:pic>
              <p:nvPicPr>
                <p:cNvPr id="154" name="墨迹 153">
                  <a:extLst>
                    <a:ext uri="{FF2B5EF4-FFF2-40B4-BE49-F238E27FC236}">
                      <a16:creationId xmlns:a16="http://schemas.microsoft.com/office/drawing/2014/main" id="{CA2E0CB1-E062-4452-A259-F6023174EC2E}"/>
                    </a:ext>
                  </a:extLst>
                </p:cNvPr>
                <p:cNvPicPr/>
                <p:nvPr/>
              </p:nvPicPr>
              <p:blipFill>
                <a:blip r:embed="rId15"/>
                <a:stretch>
                  <a:fillRect/>
                </a:stretch>
              </p:blipFill>
              <p:spPr>
                <a:xfrm>
                  <a:off x="4696920" y="33312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65">
              <p14:nvContentPartPr>
                <p14:cNvPr id="155" name="墨迹 154">
                  <a:extLst>
                    <a:ext uri="{FF2B5EF4-FFF2-40B4-BE49-F238E27FC236}">
                      <a16:creationId xmlns:a16="http://schemas.microsoft.com/office/drawing/2014/main" id="{B8608AF1-CD10-435B-9530-EE5715B5ACB9}"/>
                    </a:ext>
                  </a:extLst>
                </p14:cNvPr>
                <p14:cNvContentPartPr/>
                <p14:nvPr/>
              </p14:nvContentPartPr>
              <p14:xfrm>
                <a:off x="4697640" y="3333735"/>
                <a:ext cx="360" cy="360"/>
              </p14:xfrm>
            </p:contentPart>
          </mc:Choice>
          <mc:Fallback xmlns="">
            <p:pic>
              <p:nvPicPr>
                <p:cNvPr id="155" name="墨迹 154">
                  <a:extLst>
                    <a:ext uri="{FF2B5EF4-FFF2-40B4-BE49-F238E27FC236}">
                      <a16:creationId xmlns:a16="http://schemas.microsoft.com/office/drawing/2014/main" id="{B8608AF1-CD10-435B-9530-EE5715B5ACB9}"/>
                    </a:ext>
                  </a:extLst>
                </p:cNvPr>
                <p:cNvPicPr/>
                <p:nvPr/>
              </p:nvPicPr>
              <p:blipFill>
                <a:blip r:embed="rId15"/>
                <a:stretch>
                  <a:fillRect/>
                </a:stretch>
              </p:blipFill>
              <p:spPr>
                <a:xfrm>
                  <a:off x="4693320" y="33294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66">
              <p14:nvContentPartPr>
                <p14:cNvPr id="156" name="墨迹 155">
                  <a:extLst>
                    <a:ext uri="{FF2B5EF4-FFF2-40B4-BE49-F238E27FC236}">
                      <a16:creationId xmlns:a16="http://schemas.microsoft.com/office/drawing/2014/main" id="{61FFB19A-431B-420C-9D66-286536F3CBB8}"/>
                    </a:ext>
                  </a:extLst>
                </p14:cNvPr>
                <p14:cNvContentPartPr/>
                <p14:nvPr/>
              </p14:nvContentPartPr>
              <p14:xfrm>
                <a:off x="4691880" y="3337335"/>
                <a:ext cx="360" cy="360"/>
              </p14:xfrm>
            </p:contentPart>
          </mc:Choice>
          <mc:Fallback xmlns="">
            <p:pic>
              <p:nvPicPr>
                <p:cNvPr id="156" name="墨迹 155">
                  <a:extLst>
                    <a:ext uri="{FF2B5EF4-FFF2-40B4-BE49-F238E27FC236}">
                      <a16:creationId xmlns:a16="http://schemas.microsoft.com/office/drawing/2014/main" id="{61FFB19A-431B-420C-9D66-286536F3CBB8}"/>
                    </a:ext>
                  </a:extLst>
                </p:cNvPr>
                <p:cNvPicPr/>
                <p:nvPr/>
              </p:nvPicPr>
              <p:blipFill>
                <a:blip r:embed="rId15"/>
                <a:stretch>
                  <a:fillRect/>
                </a:stretch>
              </p:blipFill>
              <p:spPr>
                <a:xfrm>
                  <a:off x="4687560" y="33330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67">
              <p14:nvContentPartPr>
                <p14:cNvPr id="157" name="墨迹 156">
                  <a:extLst>
                    <a:ext uri="{FF2B5EF4-FFF2-40B4-BE49-F238E27FC236}">
                      <a16:creationId xmlns:a16="http://schemas.microsoft.com/office/drawing/2014/main" id="{4EFDEB65-6519-4EC9-8DF8-E94829446098}"/>
                    </a:ext>
                  </a:extLst>
                </p14:cNvPr>
                <p14:cNvContentPartPr/>
                <p14:nvPr/>
              </p14:nvContentPartPr>
              <p14:xfrm>
                <a:off x="4683960" y="3339135"/>
                <a:ext cx="360" cy="360"/>
              </p14:xfrm>
            </p:contentPart>
          </mc:Choice>
          <mc:Fallback xmlns="">
            <p:pic>
              <p:nvPicPr>
                <p:cNvPr id="157" name="墨迹 156">
                  <a:extLst>
                    <a:ext uri="{FF2B5EF4-FFF2-40B4-BE49-F238E27FC236}">
                      <a16:creationId xmlns:a16="http://schemas.microsoft.com/office/drawing/2014/main" id="{4EFDEB65-6519-4EC9-8DF8-E94829446098}"/>
                    </a:ext>
                  </a:extLst>
                </p:cNvPr>
                <p:cNvPicPr/>
                <p:nvPr/>
              </p:nvPicPr>
              <p:blipFill>
                <a:blip r:embed="rId54"/>
                <a:stretch>
                  <a:fillRect/>
                </a:stretch>
              </p:blipFill>
              <p:spPr>
                <a:xfrm>
                  <a:off x="4679640" y="3334815"/>
                  <a:ext cx="9000" cy="9000"/>
                </a:xfrm>
                <a:prstGeom prst="rect">
                  <a:avLst/>
                </a:prstGeom>
              </p:spPr>
            </p:pic>
          </mc:Fallback>
        </mc:AlternateContent>
        <p:grpSp>
          <p:nvGrpSpPr>
            <p:cNvPr id="162" name="组合 161">
              <a:extLst>
                <a:ext uri="{FF2B5EF4-FFF2-40B4-BE49-F238E27FC236}">
                  <a16:creationId xmlns:a16="http://schemas.microsoft.com/office/drawing/2014/main" id="{CF1F7DEC-5B37-41D4-BC9D-B499A5E5CC1B}"/>
                </a:ext>
              </a:extLst>
            </p:cNvPr>
            <p:cNvGrpSpPr/>
            <p:nvPr/>
          </p:nvGrpSpPr>
          <p:grpSpPr>
            <a:xfrm>
              <a:off x="4655520" y="3352455"/>
              <a:ext cx="10080" cy="360"/>
              <a:chOff x="4655520" y="3352455"/>
              <a:chExt cx="10080" cy="360"/>
            </a:xfrm>
          </p:grpSpPr>
          <mc:AlternateContent xmlns:mc="http://schemas.openxmlformats.org/markup-compatibility/2006" xmlns:p14="http://schemas.microsoft.com/office/powerpoint/2010/main">
            <mc:Choice Requires="p14">
              <p:contentPart p14:bwMode="auto" r:id="rId68">
                <p14:nvContentPartPr>
                  <p14:cNvPr id="160" name="墨迹 159">
                    <a:extLst>
                      <a:ext uri="{FF2B5EF4-FFF2-40B4-BE49-F238E27FC236}">
                        <a16:creationId xmlns:a16="http://schemas.microsoft.com/office/drawing/2014/main" id="{F6AA9949-785C-48CF-8DA2-73251786251F}"/>
                      </a:ext>
                    </a:extLst>
                  </p14:cNvPr>
                  <p14:cNvContentPartPr/>
                  <p14:nvPr/>
                </p14:nvContentPartPr>
                <p14:xfrm>
                  <a:off x="4655520" y="3352455"/>
                  <a:ext cx="360" cy="360"/>
                </p14:xfrm>
              </p:contentPart>
            </mc:Choice>
            <mc:Fallback xmlns="">
              <p:pic>
                <p:nvPicPr>
                  <p:cNvPr id="160" name="墨迹 159">
                    <a:extLst>
                      <a:ext uri="{FF2B5EF4-FFF2-40B4-BE49-F238E27FC236}">
                        <a16:creationId xmlns:a16="http://schemas.microsoft.com/office/drawing/2014/main" id="{F6AA9949-785C-48CF-8DA2-73251786251F}"/>
                      </a:ext>
                    </a:extLst>
                  </p:cNvPr>
                  <p:cNvPicPr/>
                  <p:nvPr/>
                </p:nvPicPr>
                <p:blipFill>
                  <a:blip r:embed="rId15"/>
                  <a:stretch>
                    <a:fillRect/>
                  </a:stretch>
                </p:blipFill>
                <p:spPr>
                  <a:xfrm>
                    <a:off x="4651200" y="334813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69">
                <p14:nvContentPartPr>
                  <p14:cNvPr id="161" name="墨迹 160">
                    <a:extLst>
                      <a:ext uri="{FF2B5EF4-FFF2-40B4-BE49-F238E27FC236}">
                        <a16:creationId xmlns:a16="http://schemas.microsoft.com/office/drawing/2014/main" id="{D87A2C76-9C2B-42A2-BE86-9C2EC82466C8}"/>
                      </a:ext>
                    </a:extLst>
                  </p14:cNvPr>
                  <p14:cNvContentPartPr/>
                  <p14:nvPr/>
                </p14:nvContentPartPr>
                <p14:xfrm>
                  <a:off x="4665240" y="3352455"/>
                  <a:ext cx="360" cy="360"/>
                </p14:xfrm>
              </p:contentPart>
            </mc:Choice>
            <mc:Fallback xmlns="">
              <p:pic>
                <p:nvPicPr>
                  <p:cNvPr id="161" name="墨迹 160">
                    <a:extLst>
                      <a:ext uri="{FF2B5EF4-FFF2-40B4-BE49-F238E27FC236}">
                        <a16:creationId xmlns:a16="http://schemas.microsoft.com/office/drawing/2014/main" id="{D87A2C76-9C2B-42A2-BE86-9C2EC82466C8}"/>
                      </a:ext>
                    </a:extLst>
                  </p:cNvPr>
                  <p:cNvPicPr/>
                  <p:nvPr/>
                </p:nvPicPr>
                <p:blipFill>
                  <a:blip r:embed="rId15"/>
                  <a:stretch>
                    <a:fillRect/>
                  </a:stretch>
                </p:blipFill>
                <p:spPr>
                  <a:xfrm>
                    <a:off x="4660920" y="3348135"/>
                    <a:ext cx="9000" cy="9000"/>
                  </a:xfrm>
                  <a:prstGeom prst="rect">
                    <a:avLst/>
                  </a:prstGeom>
                </p:spPr>
              </p:pic>
            </mc:Fallback>
          </mc:AlternateContent>
        </p:grpSp>
        <p:grpSp>
          <p:nvGrpSpPr>
            <p:cNvPr id="164" name="组合 163">
              <a:extLst>
                <a:ext uri="{FF2B5EF4-FFF2-40B4-BE49-F238E27FC236}">
                  <a16:creationId xmlns:a16="http://schemas.microsoft.com/office/drawing/2014/main" id="{5FAC5B53-9199-47E5-8944-552525F15851}"/>
                </a:ext>
              </a:extLst>
            </p:cNvPr>
            <p:cNvGrpSpPr/>
            <p:nvPr/>
          </p:nvGrpSpPr>
          <p:grpSpPr>
            <a:xfrm>
              <a:off x="4684320" y="3377655"/>
              <a:ext cx="44280" cy="13680"/>
              <a:chOff x="4684320" y="3377655"/>
              <a:chExt cx="44280" cy="13680"/>
            </a:xfrm>
          </p:grpSpPr>
          <mc:AlternateContent xmlns:mc="http://schemas.openxmlformats.org/markup-compatibility/2006" xmlns:p14="http://schemas.microsoft.com/office/powerpoint/2010/main">
            <mc:Choice Requires="p14">
              <p:contentPart p14:bwMode="auto" r:id="rId70">
                <p14:nvContentPartPr>
                  <p14:cNvPr id="39" name="墨迹 38">
                    <a:extLst>
                      <a:ext uri="{FF2B5EF4-FFF2-40B4-BE49-F238E27FC236}">
                        <a16:creationId xmlns:a16="http://schemas.microsoft.com/office/drawing/2014/main" id="{AEF9D71C-DE55-4F8E-95A7-5183B6C33441}"/>
                      </a:ext>
                    </a:extLst>
                  </p14:cNvPr>
                  <p14:cNvContentPartPr/>
                  <p14:nvPr/>
                </p14:nvContentPartPr>
                <p14:xfrm>
                  <a:off x="4684320" y="3377655"/>
                  <a:ext cx="44280" cy="13680"/>
                </p14:xfrm>
              </p:contentPart>
            </mc:Choice>
            <mc:Fallback xmlns="">
              <p:pic>
                <p:nvPicPr>
                  <p:cNvPr id="39" name="墨迹 38">
                    <a:extLst>
                      <a:ext uri="{FF2B5EF4-FFF2-40B4-BE49-F238E27FC236}">
                        <a16:creationId xmlns:a16="http://schemas.microsoft.com/office/drawing/2014/main" id="{AEF9D71C-DE55-4F8E-95A7-5183B6C33441}"/>
                      </a:ext>
                    </a:extLst>
                  </p:cNvPr>
                  <p:cNvPicPr/>
                  <p:nvPr/>
                </p:nvPicPr>
                <p:blipFill>
                  <a:blip r:embed="rId71"/>
                  <a:stretch>
                    <a:fillRect/>
                  </a:stretch>
                </p:blipFill>
                <p:spPr>
                  <a:xfrm>
                    <a:off x="4679640" y="3373335"/>
                    <a:ext cx="52920" cy="22320"/>
                  </a:xfrm>
                  <a:prstGeom prst="rect">
                    <a:avLst/>
                  </a:prstGeom>
                </p:spPr>
              </p:pic>
            </mc:Fallback>
          </mc:AlternateContent>
          <mc:AlternateContent xmlns:mc="http://schemas.openxmlformats.org/markup-compatibility/2006" xmlns:p14="http://schemas.microsoft.com/office/powerpoint/2010/main">
            <mc:Choice Requires="p14">
              <p:contentPart p14:bwMode="auto" r:id="rId72">
                <p14:nvContentPartPr>
                  <p14:cNvPr id="40" name="墨迹 39">
                    <a:extLst>
                      <a:ext uri="{FF2B5EF4-FFF2-40B4-BE49-F238E27FC236}">
                        <a16:creationId xmlns:a16="http://schemas.microsoft.com/office/drawing/2014/main" id="{1D218D67-B55E-4AAB-B634-043F736E4B1B}"/>
                      </a:ext>
                    </a:extLst>
                  </p14:cNvPr>
                  <p14:cNvContentPartPr/>
                  <p14:nvPr/>
                </p14:nvContentPartPr>
                <p14:xfrm>
                  <a:off x="4720320" y="3384855"/>
                  <a:ext cx="360" cy="360"/>
                </p14:xfrm>
              </p:contentPart>
            </mc:Choice>
            <mc:Fallback xmlns="">
              <p:pic>
                <p:nvPicPr>
                  <p:cNvPr id="40" name="墨迹 39">
                    <a:extLst>
                      <a:ext uri="{FF2B5EF4-FFF2-40B4-BE49-F238E27FC236}">
                        <a16:creationId xmlns:a16="http://schemas.microsoft.com/office/drawing/2014/main" id="{1D218D67-B55E-4AAB-B634-043F736E4B1B}"/>
                      </a:ext>
                    </a:extLst>
                  </p:cNvPr>
                  <p:cNvPicPr/>
                  <p:nvPr/>
                </p:nvPicPr>
                <p:blipFill>
                  <a:blip r:embed="rId15"/>
                  <a:stretch>
                    <a:fillRect/>
                  </a:stretch>
                </p:blipFill>
                <p:spPr>
                  <a:xfrm>
                    <a:off x="4716000" y="338053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73">
                <p14:nvContentPartPr>
                  <p14:cNvPr id="163" name="墨迹 162">
                    <a:extLst>
                      <a:ext uri="{FF2B5EF4-FFF2-40B4-BE49-F238E27FC236}">
                        <a16:creationId xmlns:a16="http://schemas.microsoft.com/office/drawing/2014/main" id="{76D16A27-A1A4-4553-87A2-D2EA6FBB670F}"/>
                      </a:ext>
                    </a:extLst>
                  </p14:cNvPr>
                  <p14:cNvContentPartPr/>
                  <p14:nvPr/>
                </p14:nvContentPartPr>
                <p14:xfrm>
                  <a:off x="4727880" y="3383055"/>
                  <a:ext cx="360" cy="360"/>
                </p14:xfrm>
              </p:contentPart>
            </mc:Choice>
            <mc:Fallback xmlns="">
              <p:pic>
                <p:nvPicPr>
                  <p:cNvPr id="163" name="墨迹 162">
                    <a:extLst>
                      <a:ext uri="{FF2B5EF4-FFF2-40B4-BE49-F238E27FC236}">
                        <a16:creationId xmlns:a16="http://schemas.microsoft.com/office/drawing/2014/main" id="{76D16A27-A1A4-4553-87A2-D2EA6FBB670F}"/>
                      </a:ext>
                    </a:extLst>
                  </p:cNvPr>
                  <p:cNvPicPr/>
                  <p:nvPr/>
                </p:nvPicPr>
                <p:blipFill>
                  <a:blip r:embed="rId15"/>
                  <a:stretch>
                    <a:fillRect/>
                  </a:stretch>
                </p:blipFill>
                <p:spPr>
                  <a:xfrm>
                    <a:off x="4723560" y="3378735"/>
                    <a:ext cx="9000" cy="9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74">
              <p14:nvContentPartPr>
                <p14:cNvPr id="43" name="墨迹 42">
                  <a:extLst>
                    <a:ext uri="{FF2B5EF4-FFF2-40B4-BE49-F238E27FC236}">
                      <a16:creationId xmlns:a16="http://schemas.microsoft.com/office/drawing/2014/main" id="{24B849D8-1364-4BD9-8F6E-F4BACD43F7FA}"/>
                    </a:ext>
                  </a:extLst>
                </p14:cNvPr>
                <p14:cNvContentPartPr/>
                <p14:nvPr/>
              </p14:nvContentPartPr>
              <p14:xfrm>
                <a:off x="4735800" y="3327615"/>
                <a:ext cx="80640" cy="44280"/>
              </p14:xfrm>
            </p:contentPart>
          </mc:Choice>
          <mc:Fallback xmlns="">
            <p:pic>
              <p:nvPicPr>
                <p:cNvPr id="43" name="墨迹 42">
                  <a:extLst>
                    <a:ext uri="{FF2B5EF4-FFF2-40B4-BE49-F238E27FC236}">
                      <a16:creationId xmlns:a16="http://schemas.microsoft.com/office/drawing/2014/main" id="{24B849D8-1364-4BD9-8F6E-F4BACD43F7FA}"/>
                    </a:ext>
                  </a:extLst>
                </p:cNvPr>
                <p:cNvPicPr/>
                <p:nvPr/>
              </p:nvPicPr>
              <p:blipFill>
                <a:blip r:embed="rId75"/>
                <a:stretch>
                  <a:fillRect/>
                </a:stretch>
              </p:blipFill>
              <p:spPr>
                <a:xfrm>
                  <a:off x="4731120" y="3323295"/>
                  <a:ext cx="89280" cy="52920"/>
                </a:xfrm>
                <a:prstGeom prst="rect">
                  <a:avLst/>
                </a:prstGeom>
              </p:spPr>
            </p:pic>
          </mc:Fallback>
        </mc:AlternateContent>
        <mc:AlternateContent xmlns:mc="http://schemas.openxmlformats.org/markup-compatibility/2006" xmlns:p14="http://schemas.microsoft.com/office/powerpoint/2010/main">
          <mc:Choice Requires="p14">
            <p:contentPart p14:bwMode="auto" r:id="rId76">
              <p14:nvContentPartPr>
                <p14:cNvPr id="46" name="墨迹 45">
                  <a:extLst>
                    <a:ext uri="{FF2B5EF4-FFF2-40B4-BE49-F238E27FC236}">
                      <a16:creationId xmlns:a16="http://schemas.microsoft.com/office/drawing/2014/main" id="{90698309-4523-4DA6-85C9-86B423C1BC48}"/>
                    </a:ext>
                  </a:extLst>
                </p14:cNvPr>
                <p14:cNvContentPartPr/>
                <p14:nvPr/>
              </p14:nvContentPartPr>
              <p14:xfrm>
                <a:off x="4804200" y="3333735"/>
                <a:ext cx="360" cy="360"/>
              </p14:xfrm>
            </p:contentPart>
          </mc:Choice>
          <mc:Fallback xmlns="">
            <p:pic>
              <p:nvPicPr>
                <p:cNvPr id="46" name="墨迹 45">
                  <a:extLst>
                    <a:ext uri="{FF2B5EF4-FFF2-40B4-BE49-F238E27FC236}">
                      <a16:creationId xmlns:a16="http://schemas.microsoft.com/office/drawing/2014/main" id="{90698309-4523-4DA6-85C9-86B423C1BC48}"/>
                    </a:ext>
                  </a:extLst>
                </p:cNvPr>
                <p:cNvPicPr/>
                <p:nvPr/>
              </p:nvPicPr>
              <p:blipFill>
                <a:blip r:embed="rId15"/>
                <a:stretch>
                  <a:fillRect/>
                </a:stretch>
              </p:blipFill>
              <p:spPr>
                <a:xfrm>
                  <a:off x="4799880" y="33294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77">
              <p14:nvContentPartPr>
                <p14:cNvPr id="48" name="墨迹 47">
                  <a:extLst>
                    <a:ext uri="{FF2B5EF4-FFF2-40B4-BE49-F238E27FC236}">
                      <a16:creationId xmlns:a16="http://schemas.microsoft.com/office/drawing/2014/main" id="{663D210B-C016-4C01-A601-C43A47772931}"/>
                    </a:ext>
                  </a:extLst>
                </p14:cNvPr>
                <p14:cNvContentPartPr/>
                <p14:nvPr/>
              </p14:nvContentPartPr>
              <p14:xfrm>
                <a:off x="4802400" y="3341295"/>
                <a:ext cx="360" cy="360"/>
              </p14:xfrm>
            </p:contentPart>
          </mc:Choice>
          <mc:Fallback xmlns="">
            <p:pic>
              <p:nvPicPr>
                <p:cNvPr id="48" name="墨迹 47">
                  <a:extLst>
                    <a:ext uri="{FF2B5EF4-FFF2-40B4-BE49-F238E27FC236}">
                      <a16:creationId xmlns:a16="http://schemas.microsoft.com/office/drawing/2014/main" id="{663D210B-C016-4C01-A601-C43A47772931}"/>
                    </a:ext>
                  </a:extLst>
                </p:cNvPr>
                <p:cNvPicPr/>
                <p:nvPr/>
              </p:nvPicPr>
              <p:blipFill>
                <a:blip r:embed="rId15"/>
                <a:stretch>
                  <a:fillRect/>
                </a:stretch>
              </p:blipFill>
              <p:spPr>
                <a:xfrm>
                  <a:off x="4798080" y="33369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78">
              <p14:nvContentPartPr>
                <p14:cNvPr id="49" name="墨迹 48">
                  <a:extLst>
                    <a:ext uri="{FF2B5EF4-FFF2-40B4-BE49-F238E27FC236}">
                      <a16:creationId xmlns:a16="http://schemas.microsoft.com/office/drawing/2014/main" id="{7D1465C8-EE12-4EF6-AF05-45FD800428BB}"/>
                    </a:ext>
                  </a:extLst>
                </p14:cNvPr>
                <p14:cNvContentPartPr/>
                <p14:nvPr/>
              </p14:nvContentPartPr>
              <p14:xfrm>
                <a:off x="4808160" y="3341295"/>
                <a:ext cx="360" cy="360"/>
              </p14:xfrm>
            </p:contentPart>
          </mc:Choice>
          <mc:Fallback xmlns="">
            <p:pic>
              <p:nvPicPr>
                <p:cNvPr id="49" name="墨迹 48">
                  <a:extLst>
                    <a:ext uri="{FF2B5EF4-FFF2-40B4-BE49-F238E27FC236}">
                      <a16:creationId xmlns:a16="http://schemas.microsoft.com/office/drawing/2014/main" id="{7D1465C8-EE12-4EF6-AF05-45FD800428BB}"/>
                    </a:ext>
                  </a:extLst>
                </p:cNvPr>
                <p:cNvPicPr/>
                <p:nvPr/>
              </p:nvPicPr>
              <p:blipFill>
                <a:blip r:embed="rId15"/>
                <a:stretch>
                  <a:fillRect/>
                </a:stretch>
              </p:blipFill>
              <p:spPr>
                <a:xfrm>
                  <a:off x="4803480" y="33369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79">
              <p14:nvContentPartPr>
                <p14:cNvPr id="51" name="墨迹 50">
                  <a:extLst>
                    <a:ext uri="{FF2B5EF4-FFF2-40B4-BE49-F238E27FC236}">
                      <a16:creationId xmlns:a16="http://schemas.microsoft.com/office/drawing/2014/main" id="{6D9944A7-5FF1-461A-9C96-B8FE4432115B}"/>
                    </a:ext>
                  </a:extLst>
                </p14:cNvPr>
                <p14:cNvContentPartPr/>
                <p14:nvPr/>
              </p14:nvContentPartPr>
              <p14:xfrm>
                <a:off x="4823280" y="3325815"/>
                <a:ext cx="360" cy="360"/>
              </p14:xfrm>
            </p:contentPart>
          </mc:Choice>
          <mc:Fallback xmlns="">
            <p:pic>
              <p:nvPicPr>
                <p:cNvPr id="51" name="墨迹 50">
                  <a:extLst>
                    <a:ext uri="{FF2B5EF4-FFF2-40B4-BE49-F238E27FC236}">
                      <a16:creationId xmlns:a16="http://schemas.microsoft.com/office/drawing/2014/main" id="{6D9944A7-5FF1-461A-9C96-B8FE4432115B}"/>
                    </a:ext>
                  </a:extLst>
                </p:cNvPr>
                <p:cNvPicPr/>
                <p:nvPr/>
              </p:nvPicPr>
              <p:blipFill>
                <a:blip r:embed="rId15"/>
                <a:stretch>
                  <a:fillRect/>
                </a:stretch>
              </p:blipFill>
              <p:spPr>
                <a:xfrm>
                  <a:off x="4818960" y="332149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80">
              <p14:nvContentPartPr>
                <p14:cNvPr id="52" name="墨迹 51">
                  <a:extLst>
                    <a:ext uri="{FF2B5EF4-FFF2-40B4-BE49-F238E27FC236}">
                      <a16:creationId xmlns:a16="http://schemas.microsoft.com/office/drawing/2014/main" id="{F305CA78-785F-4F18-8083-82372D371FCE}"/>
                    </a:ext>
                  </a:extLst>
                </p14:cNvPr>
                <p14:cNvContentPartPr/>
                <p14:nvPr/>
              </p14:nvContentPartPr>
              <p14:xfrm>
                <a:off x="4832640" y="3293775"/>
                <a:ext cx="22680" cy="20880"/>
              </p14:xfrm>
            </p:contentPart>
          </mc:Choice>
          <mc:Fallback xmlns="">
            <p:pic>
              <p:nvPicPr>
                <p:cNvPr id="52" name="墨迹 51">
                  <a:extLst>
                    <a:ext uri="{FF2B5EF4-FFF2-40B4-BE49-F238E27FC236}">
                      <a16:creationId xmlns:a16="http://schemas.microsoft.com/office/drawing/2014/main" id="{F305CA78-785F-4F18-8083-82372D371FCE}"/>
                    </a:ext>
                  </a:extLst>
                </p:cNvPr>
                <p:cNvPicPr/>
                <p:nvPr/>
              </p:nvPicPr>
              <p:blipFill>
                <a:blip r:embed="rId81"/>
                <a:stretch>
                  <a:fillRect/>
                </a:stretch>
              </p:blipFill>
              <p:spPr>
                <a:xfrm>
                  <a:off x="4828320" y="3289455"/>
                  <a:ext cx="31320" cy="29520"/>
                </a:xfrm>
                <a:prstGeom prst="rect">
                  <a:avLst/>
                </a:prstGeom>
              </p:spPr>
            </p:pic>
          </mc:Fallback>
        </mc:AlternateContent>
        <mc:AlternateContent xmlns:mc="http://schemas.openxmlformats.org/markup-compatibility/2006" xmlns:p14="http://schemas.microsoft.com/office/powerpoint/2010/main">
          <mc:Choice Requires="p14">
            <p:contentPart p14:bwMode="auto" r:id="rId82">
              <p14:nvContentPartPr>
                <p14:cNvPr id="53" name="墨迹 52">
                  <a:extLst>
                    <a:ext uri="{FF2B5EF4-FFF2-40B4-BE49-F238E27FC236}">
                      <a16:creationId xmlns:a16="http://schemas.microsoft.com/office/drawing/2014/main" id="{226D5A03-F83C-4892-978B-9FB6C783E604}"/>
                    </a:ext>
                  </a:extLst>
                </p14:cNvPr>
                <p14:cNvContentPartPr/>
                <p14:nvPr/>
              </p14:nvContentPartPr>
              <p14:xfrm>
                <a:off x="4847400" y="3257415"/>
                <a:ext cx="55800" cy="53640"/>
              </p14:xfrm>
            </p:contentPart>
          </mc:Choice>
          <mc:Fallback xmlns="">
            <p:pic>
              <p:nvPicPr>
                <p:cNvPr id="53" name="墨迹 52">
                  <a:extLst>
                    <a:ext uri="{FF2B5EF4-FFF2-40B4-BE49-F238E27FC236}">
                      <a16:creationId xmlns:a16="http://schemas.microsoft.com/office/drawing/2014/main" id="{226D5A03-F83C-4892-978B-9FB6C783E604}"/>
                    </a:ext>
                  </a:extLst>
                </p:cNvPr>
                <p:cNvPicPr/>
                <p:nvPr/>
              </p:nvPicPr>
              <p:blipFill>
                <a:blip r:embed="rId83"/>
                <a:stretch>
                  <a:fillRect/>
                </a:stretch>
              </p:blipFill>
              <p:spPr>
                <a:xfrm>
                  <a:off x="4843080" y="3253095"/>
                  <a:ext cx="64440" cy="62280"/>
                </a:xfrm>
                <a:prstGeom prst="rect">
                  <a:avLst/>
                </a:prstGeom>
              </p:spPr>
            </p:pic>
          </mc:Fallback>
        </mc:AlternateContent>
        <mc:AlternateContent xmlns:mc="http://schemas.openxmlformats.org/markup-compatibility/2006" xmlns:p14="http://schemas.microsoft.com/office/powerpoint/2010/main">
          <mc:Choice Requires="p14">
            <p:contentPart p14:bwMode="auto" r:id="rId84">
              <p14:nvContentPartPr>
                <p14:cNvPr id="54" name="墨迹 53">
                  <a:extLst>
                    <a:ext uri="{FF2B5EF4-FFF2-40B4-BE49-F238E27FC236}">
                      <a16:creationId xmlns:a16="http://schemas.microsoft.com/office/drawing/2014/main" id="{986577EA-14DF-4A97-846C-FA0259843D30}"/>
                    </a:ext>
                  </a:extLst>
                </p14:cNvPr>
                <p14:cNvContentPartPr/>
                <p14:nvPr/>
              </p14:nvContentPartPr>
              <p14:xfrm>
                <a:off x="4886280" y="3278295"/>
                <a:ext cx="360" cy="360"/>
              </p14:xfrm>
            </p:contentPart>
          </mc:Choice>
          <mc:Fallback xmlns="">
            <p:pic>
              <p:nvPicPr>
                <p:cNvPr id="54" name="墨迹 53">
                  <a:extLst>
                    <a:ext uri="{FF2B5EF4-FFF2-40B4-BE49-F238E27FC236}">
                      <a16:creationId xmlns:a16="http://schemas.microsoft.com/office/drawing/2014/main" id="{986577EA-14DF-4A97-846C-FA0259843D30}"/>
                    </a:ext>
                  </a:extLst>
                </p:cNvPr>
                <p:cNvPicPr/>
                <p:nvPr/>
              </p:nvPicPr>
              <p:blipFill>
                <a:blip r:embed="rId15"/>
                <a:stretch>
                  <a:fillRect/>
                </a:stretch>
              </p:blipFill>
              <p:spPr>
                <a:xfrm>
                  <a:off x="4881600" y="32739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85">
              <p14:nvContentPartPr>
                <p14:cNvPr id="55" name="墨迹 54">
                  <a:extLst>
                    <a:ext uri="{FF2B5EF4-FFF2-40B4-BE49-F238E27FC236}">
                      <a16:creationId xmlns:a16="http://schemas.microsoft.com/office/drawing/2014/main" id="{EA365B15-CCDE-4D49-88CC-DF1DB76A91EA}"/>
                    </a:ext>
                  </a:extLst>
                </p14:cNvPr>
                <p14:cNvContentPartPr/>
                <p14:nvPr/>
              </p14:nvContentPartPr>
              <p14:xfrm>
                <a:off x="4883400" y="3280095"/>
                <a:ext cx="1440" cy="720"/>
              </p14:xfrm>
            </p:contentPart>
          </mc:Choice>
          <mc:Fallback xmlns="">
            <p:pic>
              <p:nvPicPr>
                <p:cNvPr id="55" name="墨迹 54">
                  <a:extLst>
                    <a:ext uri="{FF2B5EF4-FFF2-40B4-BE49-F238E27FC236}">
                      <a16:creationId xmlns:a16="http://schemas.microsoft.com/office/drawing/2014/main" id="{EA365B15-CCDE-4D49-88CC-DF1DB76A91EA}"/>
                    </a:ext>
                  </a:extLst>
                </p:cNvPr>
                <p:cNvPicPr/>
                <p:nvPr/>
              </p:nvPicPr>
              <p:blipFill>
                <a:blip r:embed="rId86"/>
                <a:stretch>
                  <a:fillRect/>
                </a:stretch>
              </p:blipFill>
              <p:spPr>
                <a:xfrm>
                  <a:off x="4879080" y="3275775"/>
                  <a:ext cx="10080" cy="9360"/>
                </a:xfrm>
                <a:prstGeom prst="rect">
                  <a:avLst/>
                </a:prstGeom>
              </p:spPr>
            </p:pic>
          </mc:Fallback>
        </mc:AlternateContent>
        <mc:AlternateContent xmlns:mc="http://schemas.openxmlformats.org/markup-compatibility/2006" xmlns:p14="http://schemas.microsoft.com/office/powerpoint/2010/main">
          <mc:Choice Requires="p14">
            <p:contentPart p14:bwMode="auto" r:id="rId87">
              <p14:nvContentPartPr>
                <p14:cNvPr id="56" name="墨迹 55">
                  <a:extLst>
                    <a:ext uri="{FF2B5EF4-FFF2-40B4-BE49-F238E27FC236}">
                      <a16:creationId xmlns:a16="http://schemas.microsoft.com/office/drawing/2014/main" id="{FF8BA1C0-76A2-42EA-B3D1-3711CB45D523}"/>
                    </a:ext>
                  </a:extLst>
                </p14:cNvPr>
                <p14:cNvContentPartPr/>
                <p14:nvPr/>
              </p14:nvContentPartPr>
              <p14:xfrm>
                <a:off x="4866840" y="3282255"/>
                <a:ext cx="11880" cy="8640"/>
              </p14:xfrm>
            </p:contentPart>
          </mc:Choice>
          <mc:Fallback xmlns="">
            <p:pic>
              <p:nvPicPr>
                <p:cNvPr id="56" name="墨迹 55">
                  <a:extLst>
                    <a:ext uri="{FF2B5EF4-FFF2-40B4-BE49-F238E27FC236}">
                      <a16:creationId xmlns:a16="http://schemas.microsoft.com/office/drawing/2014/main" id="{FF8BA1C0-76A2-42EA-B3D1-3711CB45D523}"/>
                    </a:ext>
                  </a:extLst>
                </p:cNvPr>
                <p:cNvPicPr/>
                <p:nvPr/>
              </p:nvPicPr>
              <p:blipFill>
                <a:blip r:embed="rId88"/>
                <a:stretch>
                  <a:fillRect/>
                </a:stretch>
              </p:blipFill>
              <p:spPr>
                <a:xfrm>
                  <a:off x="4862520" y="3277935"/>
                  <a:ext cx="20520" cy="17280"/>
                </a:xfrm>
                <a:prstGeom prst="rect">
                  <a:avLst/>
                </a:prstGeom>
              </p:spPr>
            </p:pic>
          </mc:Fallback>
        </mc:AlternateContent>
        <mc:AlternateContent xmlns:mc="http://schemas.openxmlformats.org/markup-compatibility/2006" xmlns:p14="http://schemas.microsoft.com/office/powerpoint/2010/main">
          <mc:Choice Requires="p14">
            <p:contentPart p14:bwMode="auto" r:id="rId89">
              <p14:nvContentPartPr>
                <p14:cNvPr id="87" name="墨迹 86">
                  <a:extLst>
                    <a:ext uri="{FF2B5EF4-FFF2-40B4-BE49-F238E27FC236}">
                      <a16:creationId xmlns:a16="http://schemas.microsoft.com/office/drawing/2014/main" id="{7104F5DD-F4B4-49B2-9EC3-38DA423A2891}"/>
                    </a:ext>
                  </a:extLst>
                </p14:cNvPr>
                <p14:cNvContentPartPr/>
                <p14:nvPr/>
              </p14:nvContentPartPr>
              <p14:xfrm>
                <a:off x="4741200" y="3312495"/>
                <a:ext cx="360" cy="360"/>
              </p14:xfrm>
            </p:contentPart>
          </mc:Choice>
          <mc:Fallback xmlns="">
            <p:pic>
              <p:nvPicPr>
                <p:cNvPr id="87" name="墨迹 86">
                  <a:extLst>
                    <a:ext uri="{FF2B5EF4-FFF2-40B4-BE49-F238E27FC236}">
                      <a16:creationId xmlns:a16="http://schemas.microsoft.com/office/drawing/2014/main" id="{7104F5DD-F4B4-49B2-9EC3-38DA423A2891}"/>
                    </a:ext>
                  </a:extLst>
                </p:cNvPr>
                <p:cNvPicPr/>
                <p:nvPr/>
              </p:nvPicPr>
              <p:blipFill>
                <a:blip r:embed="rId15"/>
                <a:stretch>
                  <a:fillRect/>
                </a:stretch>
              </p:blipFill>
              <p:spPr>
                <a:xfrm>
                  <a:off x="4736880" y="33081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90">
              <p14:nvContentPartPr>
                <p14:cNvPr id="88" name="墨迹 87">
                  <a:extLst>
                    <a:ext uri="{FF2B5EF4-FFF2-40B4-BE49-F238E27FC236}">
                      <a16:creationId xmlns:a16="http://schemas.microsoft.com/office/drawing/2014/main" id="{6D1A7640-4E59-4C1E-902F-94D32CDEC7EB}"/>
                    </a:ext>
                  </a:extLst>
                </p14:cNvPr>
                <p14:cNvContentPartPr/>
                <p14:nvPr/>
              </p14:nvContentPartPr>
              <p14:xfrm>
                <a:off x="4737600" y="3314655"/>
                <a:ext cx="360" cy="360"/>
              </p14:xfrm>
            </p:contentPart>
          </mc:Choice>
          <mc:Fallback xmlns="">
            <p:pic>
              <p:nvPicPr>
                <p:cNvPr id="88" name="墨迹 87">
                  <a:extLst>
                    <a:ext uri="{FF2B5EF4-FFF2-40B4-BE49-F238E27FC236}">
                      <a16:creationId xmlns:a16="http://schemas.microsoft.com/office/drawing/2014/main" id="{6D1A7640-4E59-4C1E-902F-94D32CDEC7EB}"/>
                    </a:ext>
                  </a:extLst>
                </p:cNvPr>
                <p:cNvPicPr/>
                <p:nvPr/>
              </p:nvPicPr>
              <p:blipFill>
                <a:blip r:embed="rId15"/>
                <a:stretch>
                  <a:fillRect/>
                </a:stretch>
              </p:blipFill>
              <p:spPr>
                <a:xfrm>
                  <a:off x="4733280" y="331033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91">
              <p14:nvContentPartPr>
                <p14:cNvPr id="90" name="墨迹 89">
                  <a:extLst>
                    <a:ext uri="{FF2B5EF4-FFF2-40B4-BE49-F238E27FC236}">
                      <a16:creationId xmlns:a16="http://schemas.microsoft.com/office/drawing/2014/main" id="{13046CBC-B8D6-4780-B998-B26C365C9BE1}"/>
                    </a:ext>
                  </a:extLst>
                </p14:cNvPr>
                <p14:cNvContentPartPr/>
                <p14:nvPr/>
              </p14:nvContentPartPr>
              <p14:xfrm>
                <a:off x="4749120" y="3306735"/>
                <a:ext cx="360" cy="360"/>
              </p14:xfrm>
            </p:contentPart>
          </mc:Choice>
          <mc:Fallback xmlns="">
            <p:pic>
              <p:nvPicPr>
                <p:cNvPr id="90" name="墨迹 89">
                  <a:extLst>
                    <a:ext uri="{FF2B5EF4-FFF2-40B4-BE49-F238E27FC236}">
                      <a16:creationId xmlns:a16="http://schemas.microsoft.com/office/drawing/2014/main" id="{13046CBC-B8D6-4780-B998-B26C365C9BE1}"/>
                    </a:ext>
                  </a:extLst>
                </p:cNvPr>
                <p:cNvPicPr/>
                <p:nvPr/>
              </p:nvPicPr>
              <p:blipFill>
                <a:blip r:embed="rId15"/>
                <a:stretch>
                  <a:fillRect/>
                </a:stretch>
              </p:blipFill>
              <p:spPr>
                <a:xfrm>
                  <a:off x="4744440" y="33024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92">
              <p14:nvContentPartPr>
                <p14:cNvPr id="92" name="墨迹 91">
                  <a:extLst>
                    <a:ext uri="{FF2B5EF4-FFF2-40B4-BE49-F238E27FC236}">
                      <a16:creationId xmlns:a16="http://schemas.microsoft.com/office/drawing/2014/main" id="{1CE99BEF-2FD3-457D-952A-131EFA24D8C7}"/>
                    </a:ext>
                  </a:extLst>
                </p14:cNvPr>
                <p14:cNvContentPartPr/>
                <p14:nvPr/>
              </p14:nvContentPartPr>
              <p14:xfrm>
                <a:off x="4733640" y="3320055"/>
                <a:ext cx="360" cy="360"/>
              </p14:xfrm>
            </p:contentPart>
          </mc:Choice>
          <mc:Fallback xmlns="">
            <p:pic>
              <p:nvPicPr>
                <p:cNvPr id="92" name="墨迹 91">
                  <a:extLst>
                    <a:ext uri="{FF2B5EF4-FFF2-40B4-BE49-F238E27FC236}">
                      <a16:creationId xmlns:a16="http://schemas.microsoft.com/office/drawing/2014/main" id="{1CE99BEF-2FD3-457D-952A-131EFA24D8C7}"/>
                    </a:ext>
                  </a:extLst>
                </p:cNvPr>
                <p:cNvPicPr/>
                <p:nvPr/>
              </p:nvPicPr>
              <p:blipFill>
                <a:blip r:embed="rId15"/>
                <a:stretch>
                  <a:fillRect/>
                </a:stretch>
              </p:blipFill>
              <p:spPr>
                <a:xfrm>
                  <a:off x="4729320" y="331573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93">
              <p14:nvContentPartPr>
                <p14:cNvPr id="93" name="墨迹 92">
                  <a:extLst>
                    <a:ext uri="{FF2B5EF4-FFF2-40B4-BE49-F238E27FC236}">
                      <a16:creationId xmlns:a16="http://schemas.microsoft.com/office/drawing/2014/main" id="{EF9723A5-AE1C-4B22-855F-829DB484DA62}"/>
                    </a:ext>
                  </a:extLst>
                </p14:cNvPr>
                <p14:cNvContentPartPr/>
                <p14:nvPr/>
              </p14:nvContentPartPr>
              <p14:xfrm>
                <a:off x="4773600" y="3297375"/>
                <a:ext cx="360" cy="360"/>
              </p14:xfrm>
            </p:contentPart>
          </mc:Choice>
          <mc:Fallback xmlns="">
            <p:pic>
              <p:nvPicPr>
                <p:cNvPr id="93" name="墨迹 92">
                  <a:extLst>
                    <a:ext uri="{FF2B5EF4-FFF2-40B4-BE49-F238E27FC236}">
                      <a16:creationId xmlns:a16="http://schemas.microsoft.com/office/drawing/2014/main" id="{EF9723A5-AE1C-4B22-855F-829DB484DA62}"/>
                    </a:ext>
                  </a:extLst>
                </p:cNvPr>
                <p:cNvPicPr/>
                <p:nvPr/>
              </p:nvPicPr>
              <p:blipFill>
                <a:blip r:embed="rId15"/>
                <a:stretch>
                  <a:fillRect/>
                </a:stretch>
              </p:blipFill>
              <p:spPr>
                <a:xfrm>
                  <a:off x="4769280" y="32930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94">
              <p14:nvContentPartPr>
                <p14:cNvPr id="95" name="墨迹 94">
                  <a:extLst>
                    <a:ext uri="{FF2B5EF4-FFF2-40B4-BE49-F238E27FC236}">
                      <a16:creationId xmlns:a16="http://schemas.microsoft.com/office/drawing/2014/main" id="{F713A27C-8131-4BCB-A54E-E76054102FAF}"/>
                    </a:ext>
                  </a:extLst>
                </p14:cNvPr>
                <p14:cNvContentPartPr/>
                <p14:nvPr/>
              </p14:nvContentPartPr>
              <p14:xfrm>
                <a:off x="4785120" y="3289815"/>
                <a:ext cx="360" cy="360"/>
              </p14:xfrm>
            </p:contentPart>
          </mc:Choice>
          <mc:Fallback xmlns="">
            <p:pic>
              <p:nvPicPr>
                <p:cNvPr id="95" name="墨迹 94">
                  <a:extLst>
                    <a:ext uri="{FF2B5EF4-FFF2-40B4-BE49-F238E27FC236}">
                      <a16:creationId xmlns:a16="http://schemas.microsoft.com/office/drawing/2014/main" id="{F713A27C-8131-4BCB-A54E-E76054102FAF}"/>
                    </a:ext>
                  </a:extLst>
                </p:cNvPr>
                <p:cNvPicPr/>
                <p:nvPr/>
              </p:nvPicPr>
              <p:blipFill>
                <a:blip r:embed="rId15"/>
                <a:stretch>
                  <a:fillRect/>
                </a:stretch>
              </p:blipFill>
              <p:spPr>
                <a:xfrm>
                  <a:off x="4780800" y="328549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95">
              <p14:nvContentPartPr>
                <p14:cNvPr id="97" name="墨迹 96">
                  <a:extLst>
                    <a:ext uri="{FF2B5EF4-FFF2-40B4-BE49-F238E27FC236}">
                      <a16:creationId xmlns:a16="http://schemas.microsoft.com/office/drawing/2014/main" id="{25BFC10B-A574-4B1B-9673-2A633C2D7F4D}"/>
                    </a:ext>
                  </a:extLst>
                </p14:cNvPr>
                <p14:cNvContentPartPr/>
                <p14:nvPr/>
              </p14:nvContentPartPr>
              <p14:xfrm>
                <a:off x="4775760" y="3295575"/>
                <a:ext cx="360" cy="360"/>
              </p14:xfrm>
            </p:contentPart>
          </mc:Choice>
          <mc:Fallback xmlns="">
            <p:pic>
              <p:nvPicPr>
                <p:cNvPr id="97" name="墨迹 96">
                  <a:extLst>
                    <a:ext uri="{FF2B5EF4-FFF2-40B4-BE49-F238E27FC236}">
                      <a16:creationId xmlns:a16="http://schemas.microsoft.com/office/drawing/2014/main" id="{25BFC10B-A574-4B1B-9673-2A633C2D7F4D}"/>
                    </a:ext>
                  </a:extLst>
                </p:cNvPr>
                <p:cNvPicPr/>
                <p:nvPr/>
              </p:nvPicPr>
              <p:blipFill>
                <a:blip r:embed="rId15"/>
                <a:stretch>
                  <a:fillRect/>
                </a:stretch>
              </p:blipFill>
              <p:spPr>
                <a:xfrm>
                  <a:off x="4771080" y="32912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96">
              <p14:nvContentPartPr>
                <p14:cNvPr id="98" name="墨迹 97">
                  <a:extLst>
                    <a:ext uri="{FF2B5EF4-FFF2-40B4-BE49-F238E27FC236}">
                      <a16:creationId xmlns:a16="http://schemas.microsoft.com/office/drawing/2014/main" id="{DB88361A-09A5-4A90-8D1D-862AF942460E}"/>
                    </a:ext>
                  </a:extLst>
                </p14:cNvPr>
                <p14:cNvContentPartPr/>
                <p14:nvPr/>
              </p14:nvContentPartPr>
              <p14:xfrm>
                <a:off x="4773600" y="3295575"/>
                <a:ext cx="360" cy="360"/>
              </p14:xfrm>
            </p:contentPart>
          </mc:Choice>
          <mc:Fallback xmlns="">
            <p:pic>
              <p:nvPicPr>
                <p:cNvPr id="98" name="墨迹 97">
                  <a:extLst>
                    <a:ext uri="{FF2B5EF4-FFF2-40B4-BE49-F238E27FC236}">
                      <a16:creationId xmlns:a16="http://schemas.microsoft.com/office/drawing/2014/main" id="{DB88361A-09A5-4A90-8D1D-862AF942460E}"/>
                    </a:ext>
                  </a:extLst>
                </p:cNvPr>
                <p:cNvPicPr/>
                <p:nvPr/>
              </p:nvPicPr>
              <p:blipFill>
                <a:blip r:embed="rId15"/>
                <a:stretch>
                  <a:fillRect/>
                </a:stretch>
              </p:blipFill>
              <p:spPr>
                <a:xfrm>
                  <a:off x="4769280" y="32912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97">
              <p14:nvContentPartPr>
                <p14:cNvPr id="99" name="墨迹 98">
                  <a:extLst>
                    <a:ext uri="{FF2B5EF4-FFF2-40B4-BE49-F238E27FC236}">
                      <a16:creationId xmlns:a16="http://schemas.microsoft.com/office/drawing/2014/main" id="{5AF1D9D2-0540-4B2F-A5BD-300891CA6418}"/>
                    </a:ext>
                  </a:extLst>
                </p14:cNvPr>
                <p14:cNvContentPartPr/>
                <p14:nvPr/>
              </p14:nvContentPartPr>
              <p14:xfrm>
                <a:off x="4777560" y="3289815"/>
                <a:ext cx="360" cy="360"/>
              </p14:xfrm>
            </p:contentPart>
          </mc:Choice>
          <mc:Fallback xmlns="">
            <p:pic>
              <p:nvPicPr>
                <p:cNvPr id="99" name="墨迹 98">
                  <a:extLst>
                    <a:ext uri="{FF2B5EF4-FFF2-40B4-BE49-F238E27FC236}">
                      <a16:creationId xmlns:a16="http://schemas.microsoft.com/office/drawing/2014/main" id="{5AF1D9D2-0540-4B2F-A5BD-300891CA6418}"/>
                    </a:ext>
                  </a:extLst>
                </p:cNvPr>
                <p:cNvPicPr/>
                <p:nvPr/>
              </p:nvPicPr>
              <p:blipFill>
                <a:blip r:embed="rId15"/>
                <a:stretch>
                  <a:fillRect/>
                </a:stretch>
              </p:blipFill>
              <p:spPr>
                <a:xfrm>
                  <a:off x="4773240" y="328549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98">
              <p14:nvContentPartPr>
                <p14:cNvPr id="101" name="墨迹 100">
                  <a:extLst>
                    <a:ext uri="{FF2B5EF4-FFF2-40B4-BE49-F238E27FC236}">
                      <a16:creationId xmlns:a16="http://schemas.microsoft.com/office/drawing/2014/main" id="{758841E7-7C7A-4E2B-89BE-ECE46E710973}"/>
                    </a:ext>
                  </a:extLst>
                </p14:cNvPr>
                <p14:cNvContentPartPr/>
                <p14:nvPr/>
              </p14:nvContentPartPr>
              <p14:xfrm>
                <a:off x="4794480" y="3278295"/>
                <a:ext cx="360" cy="360"/>
              </p14:xfrm>
            </p:contentPart>
          </mc:Choice>
          <mc:Fallback xmlns="">
            <p:pic>
              <p:nvPicPr>
                <p:cNvPr id="101" name="墨迹 100">
                  <a:extLst>
                    <a:ext uri="{FF2B5EF4-FFF2-40B4-BE49-F238E27FC236}">
                      <a16:creationId xmlns:a16="http://schemas.microsoft.com/office/drawing/2014/main" id="{758841E7-7C7A-4E2B-89BE-ECE46E710973}"/>
                    </a:ext>
                  </a:extLst>
                </p:cNvPr>
                <p:cNvPicPr/>
                <p:nvPr/>
              </p:nvPicPr>
              <p:blipFill>
                <a:blip r:embed="rId54"/>
                <a:stretch>
                  <a:fillRect/>
                </a:stretch>
              </p:blipFill>
              <p:spPr>
                <a:xfrm>
                  <a:off x="4790160" y="32739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99">
              <p14:nvContentPartPr>
                <p14:cNvPr id="103" name="墨迹 102">
                  <a:extLst>
                    <a:ext uri="{FF2B5EF4-FFF2-40B4-BE49-F238E27FC236}">
                      <a16:creationId xmlns:a16="http://schemas.microsoft.com/office/drawing/2014/main" id="{3D9A9201-75C8-4F0C-AF3F-0DAB0C490E24}"/>
                    </a:ext>
                  </a:extLst>
                </p14:cNvPr>
                <p14:cNvContentPartPr/>
                <p14:nvPr/>
              </p14:nvContentPartPr>
              <p14:xfrm>
                <a:off x="4789080" y="3282255"/>
                <a:ext cx="360" cy="360"/>
              </p14:xfrm>
            </p:contentPart>
          </mc:Choice>
          <mc:Fallback xmlns="">
            <p:pic>
              <p:nvPicPr>
                <p:cNvPr id="103" name="墨迹 102">
                  <a:extLst>
                    <a:ext uri="{FF2B5EF4-FFF2-40B4-BE49-F238E27FC236}">
                      <a16:creationId xmlns:a16="http://schemas.microsoft.com/office/drawing/2014/main" id="{3D9A9201-75C8-4F0C-AF3F-0DAB0C490E24}"/>
                    </a:ext>
                  </a:extLst>
                </p:cNvPr>
                <p:cNvPicPr/>
                <p:nvPr/>
              </p:nvPicPr>
              <p:blipFill>
                <a:blip r:embed="rId15"/>
                <a:stretch>
                  <a:fillRect/>
                </a:stretch>
              </p:blipFill>
              <p:spPr>
                <a:xfrm>
                  <a:off x="4784760" y="327793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00">
              <p14:nvContentPartPr>
                <p14:cNvPr id="104" name="墨迹 103">
                  <a:extLst>
                    <a:ext uri="{FF2B5EF4-FFF2-40B4-BE49-F238E27FC236}">
                      <a16:creationId xmlns:a16="http://schemas.microsoft.com/office/drawing/2014/main" id="{F2997204-B816-480C-9F56-2D51C8847ABA}"/>
                    </a:ext>
                  </a:extLst>
                </p14:cNvPr>
                <p14:cNvContentPartPr/>
                <p14:nvPr/>
              </p14:nvContentPartPr>
              <p14:xfrm>
                <a:off x="4813920" y="3268575"/>
                <a:ext cx="720" cy="720"/>
              </p14:xfrm>
            </p:contentPart>
          </mc:Choice>
          <mc:Fallback xmlns="">
            <p:pic>
              <p:nvPicPr>
                <p:cNvPr id="104" name="墨迹 103">
                  <a:extLst>
                    <a:ext uri="{FF2B5EF4-FFF2-40B4-BE49-F238E27FC236}">
                      <a16:creationId xmlns:a16="http://schemas.microsoft.com/office/drawing/2014/main" id="{F2997204-B816-480C-9F56-2D51C8847ABA}"/>
                    </a:ext>
                  </a:extLst>
                </p:cNvPr>
                <p:cNvPicPr/>
                <p:nvPr/>
              </p:nvPicPr>
              <p:blipFill>
                <a:blip r:embed="rId15"/>
                <a:stretch>
                  <a:fillRect/>
                </a:stretch>
              </p:blipFill>
              <p:spPr>
                <a:xfrm>
                  <a:off x="4809240" y="3264255"/>
                  <a:ext cx="9360" cy="9360"/>
                </a:xfrm>
                <a:prstGeom prst="rect">
                  <a:avLst/>
                </a:prstGeom>
              </p:spPr>
            </p:pic>
          </mc:Fallback>
        </mc:AlternateContent>
        <mc:AlternateContent xmlns:mc="http://schemas.openxmlformats.org/markup-compatibility/2006" xmlns:p14="http://schemas.microsoft.com/office/powerpoint/2010/main">
          <mc:Choice Requires="p14">
            <p:contentPart p14:bwMode="auto" r:id="rId101">
              <p14:nvContentPartPr>
                <p14:cNvPr id="105" name="墨迹 104">
                  <a:extLst>
                    <a:ext uri="{FF2B5EF4-FFF2-40B4-BE49-F238E27FC236}">
                      <a16:creationId xmlns:a16="http://schemas.microsoft.com/office/drawing/2014/main" id="{BDEAF60B-A180-41C6-B23F-106FCC1E4427}"/>
                    </a:ext>
                  </a:extLst>
                </p14:cNvPr>
                <p14:cNvContentPartPr/>
                <p14:nvPr/>
              </p14:nvContentPartPr>
              <p14:xfrm>
                <a:off x="4815720" y="3266775"/>
                <a:ext cx="360" cy="360"/>
              </p14:xfrm>
            </p:contentPart>
          </mc:Choice>
          <mc:Fallback xmlns="">
            <p:pic>
              <p:nvPicPr>
                <p:cNvPr id="105" name="墨迹 104">
                  <a:extLst>
                    <a:ext uri="{FF2B5EF4-FFF2-40B4-BE49-F238E27FC236}">
                      <a16:creationId xmlns:a16="http://schemas.microsoft.com/office/drawing/2014/main" id="{BDEAF60B-A180-41C6-B23F-106FCC1E4427}"/>
                    </a:ext>
                  </a:extLst>
                </p:cNvPr>
                <p:cNvPicPr/>
                <p:nvPr/>
              </p:nvPicPr>
              <p:blipFill>
                <a:blip r:embed="rId15"/>
                <a:stretch>
                  <a:fillRect/>
                </a:stretch>
              </p:blipFill>
              <p:spPr>
                <a:xfrm>
                  <a:off x="4811400" y="32624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02">
              <p14:nvContentPartPr>
                <p14:cNvPr id="106" name="墨迹 105">
                  <a:extLst>
                    <a:ext uri="{FF2B5EF4-FFF2-40B4-BE49-F238E27FC236}">
                      <a16:creationId xmlns:a16="http://schemas.microsoft.com/office/drawing/2014/main" id="{789953FE-3702-49AA-9874-498536F95045}"/>
                    </a:ext>
                  </a:extLst>
                </p14:cNvPr>
                <p14:cNvContentPartPr/>
                <p14:nvPr/>
              </p14:nvContentPartPr>
              <p14:xfrm>
                <a:off x="4819320" y="3263175"/>
                <a:ext cx="360" cy="360"/>
              </p14:xfrm>
            </p:contentPart>
          </mc:Choice>
          <mc:Fallback xmlns="">
            <p:pic>
              <p:nvPicPr>
                <p:cNvPr id="106" name="墨迹 105">
                  <a:extLst>
                    <a:ext uri="{FF2B5EF4-FFF2-40B4-BE49-F238E27FC236}">
                      <a16:creationId xmlns:a16="http://schemas.microsoft.com/office/drawing/2014/main" id="{789953FE-3702-49AA-9874-498536F95045}"/>
                    </a:ext>
                  </a:extLst>
                </p:cNvPr>
                <p:cNvPicPr/>
                <p:nvPr/>
              </p:nvPicPr>
              <p:blipFill>
                <a:blip r:embed="rId15"/>
                <a:stretch>
                  <a:fillRect/>
                </a:stretch>
              </p:blipFill>
              <p:spPr>
                <a:xfrm>
                  <a:off x="4815000" y="32588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03">
              <p14:nvContentPartPr>
                <p14:cNvPr id="165" name="墨迹 164">
                  <a:extLst>
                    <a:ext uri="{FF2B5EF4-FFF2-40B4-BE49-F238E27FC236}">
                      <a16:creationId xmlns:a16="http://schemas.microsoft.com/office/drawing/2014/main" id="{325F2DEA-6454-4DD6-B3F3-2099D11F093C}"/>
                    </a:ext>
                  </a:extLst>
                </p14:cNvPr>
                <p14:cNvContentPartPr/>
                <p14:nvPr/>
              </p14:nvContentPartPr>
              <p14:xfrm>
                <a:off x="4800600" y="3347055"/>
                <a:ext cx="360" cy="360"/>
              </p14:xfrm>
            </p:contentPart>
          </mc:Choice>
          <mc:Fallback xmlns="">
            <p:pic>
              <p:nvPicPr>
                <p:cNvPr id="165" name="墨迹 164">
                  <a:extLst>
                    <a:ext uri="{FF2B5EF4-FFF2-40B4-BE49-F238E27FC236}">
                      <a16:creationId xmlns:a16="http://schemas.microsoft.com/office/drawing/2014/main" id="{325F2DEA-6454-4DD6-B3F3-2099D11F093C}"/>
                    </a:ext>
                  </a:extLst>
                </p:cNvPr>
                <p:cNvPicPr/>
                <p:nvPr/>
              </p:nvPicPr>
              <p:blipFill>
                <a:blip r:embed="rId15"/>
                <a:stretch>
                  <a:fillRect/>
                </a:stretch>
              </p:blipFill>
              <p:spPr>
                <a:xfrm>
                  <a:off x="4795920" y="3342735"/>
                  <a:ext cx="9000" cy="9000"/>
                </a:xfrm>
                <a:prstGeom prst="rect">
                  <a:avLst/>
                </a:prstGeom>
              </p:spPr>
            </p:pic>
          </mc:Fallback>
        </mc:AlternateContent>
        <p:grpSp>
          <p:nvGrpSpPr>
            <p:cNvPr id="169" name="组合 168">
              <a:extLst>
                <a:ext uri="{FF2B5EF4-FFF2-40B4-BE49-F238E27FC236}">
                  <a16:creationId xmlns:a16="http://schemas.microsoft.com/office/drawing/2014/main" id="{55320F6B-27C9-489F-924A-B454370756FC}"/>
                </a:ext>
              </a:extLst>
            </p:cNvPr>
            <p:cNvGrpSpPr/>
            <p:nvPr/>
          </p:nvGrpSpPr>
          <p:grpSpPr>
            <a:xfrm>
              <a:off x="4752720" y="3362175"/>
              <a:ext cx="11880" cy="6120"/>
              <a:chOff x="4752720" y="3362175"/>
              <a:chExt cx="11880" cy="6120"/>
            </a:xfrm>
          </p:grpSpPr>
          <mc:AlternateContent xmlns:mc="http://schemas.openxmlformats.org/markup-compatibility/2006" xmlns:p14="http://schemas.microsoft.com/office/powerpoint/2010/main">
            <mc:Choice Requires="p14">
              <p:contentPart p14:bwMode="auto" r:id="rId104">
                <p14:nvContentPartPr>
                  <p14:cNvPr id="166" name="墨迹 165">
                    <a:extLst>
                      <a:ext uri="{FF2B5EF4-FFF2-40B4-BE49-F238E27FC236}">
                        <a16:creationId xmlns:a16="http://schemas.microsoft.com/office/drawing/2014/main" id="{2EBAE387-1268-4AF1-9D90-A35777F50903}"/>
                      </a:ext>
                    </a:extLst>
                  </p14:cNvPr>
                  <p14:cNvContentPartPr/>
                  <p14:nvPr/>
                </p14:nvContentPartPr>
                <p14:xfrm>
                  <a:off x="4752720" y="3367935"/>
                  <a:ext cx="360" cy="360"/>
                </p14:xfrm>
              </p:contentPart>
            </mc:Choice>
            <mc:Fallback xmlns="">
              <p:pic>
                <p:nvPicPr>
                  <p:cNvPr id="166" name="墨迹 165">
                    <a:extLst>
                      <a:ext uri="{FF2B5EF4-FFF2-40B4-BE49-F238E27FC236}">
                        <a16:creationId xmlns:a16="http://schemas.microsoft.com/office/drawing/2014/main" id="{2EBAE387-1268-4AF1-9D90-A35777F50903}"/>
                      </a:ext>
                    </a:extLst>
                  </p:cNvPr>
                  <p:cNvPicPr/>
                  <p:nvPr/>
                </p:nvPicPr>
                <p:blipFill>
                  <a:blip r:embed="rId15"/>
                  <a:stretch>
                    <a:fillRect/>
                  </a:stretch>
                </p:blipFill>
                <p:spPr>
                  <a:xfrm>
                    <a:off x="4748400" y="33636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05">
                <p14:nvContentPartPr>
                  <p14:cNvPr id="168" name="墨迹 167">
                    <a:extLst>
                      <a:ext uri="{FF2B5EF4-FFF2-40B4-BE49-F238E27FC236}">
                        <a16:creationId xmlns:a16="http://schemas.microsoft.com/office/drawing/2014/main" id="{74DD020E-7A91-4692-9CF3-CC5678D39EC0}"/>
                      </a:ext>
                    </a:extLst>
                  </p14:cNvPr>
                  <p14:cNvContentPartPr/>
                  <p14:nvPr/>
                </p14:nvContentPartPr>
                <p14:xfrm>
                  <a:off x="4764240" y="3362175"/>
                  <a:ext cx="360" cy="360"/>
                </p14:xfrm>
              </p:contentPart>
            </mc:Choice>
            <mc:Fallback xmlns="">
              <p:pic>
                <p:nvPicPr>
                  <p:cNvPr id="168" name="墨迹 167">
                    <a:extLst>
                      <a:ext uri="{FF2B5EF4-FFF2-40B4-BE49-F238E27FC236}">
                        <a16:creationId xmlns:a16="http://schemas.microsoft.com/office/drawing/2014/main" id="{74DD020E-7A91-4692-9CF3-CC5678D39EC0}"/>
                      </a:ext>
                    </a:extLst>
                  </p:cNvPr>
                  <p:cNvPicPr/>
                  <p:nvPr/>
                </p:nvPicPr>
                <p:blipFill>
                  <a:blip r:embed="rId15"/>
                  <a:stretch>
                    <a:fillRect/>
                  </a:stretch>
                </p:blipFill>
                <p:spPr>
                  <a:xfrm>
                    <a:off x="4759920" y="3357855"/>
                    <a:ext cx="9000" cy="9000"/>
                  </a:xfrm>
                  <a:prstGeom prst="rect">
                    <a:avLst/>
                  </a:prstGeom>
                </p:spPr>
              </p:pic>
            </mc:Fallback>
          </mc:AlternateContent>
        </p:grpSp>
        <p:grpSp>
          <p:nvGrpSpPr>
            <p:cNvPr id="173" name="组合 172">
              <a:extLst>
                <a:ext uri="{FF2B5EF4-FFF2-40B4-BE49-F238E27FC236}">
                  <a16:creationId xmlns:a16="http://schemas.microsoft.com/office/drawing/2014/main" id="{3E0D521E-2D49-4828-BDB7-ECBB1CE42D5D}"/>
                </a:ext>
              </a:extLst>
            </p:cNvPr>
            <p:cNvGrpSpPr/>
            <p:nvPr/>
          </p:nvGrpSpPr>
          <p:grpSpPr>
            <a:xfrm>
              <a:off x="4924080" y="3223215"/>
              <a:ext cx="2520" cy="3960"/>
              <a:chOff x="4924080" y="3223215"/>
              <a:chExt cx="2520" cy="3960"/>
            </a:xfrm>
          </p:grpSpPr>
          <mc:AlternateContent xmlns:mc="http://schemas.openxmlformats.org/markup-compatibility/2006" xmlns:p14="http://schemas.microsoft.com/office/powerpoint/2010/main">
            <mc:Choice Requires="p14">
              <p:contentPart p14:bwMode="auto" r:id="rId106">
                <p14:nvContentPartPr>
                  <p14:cNvPr id="170" name="墨迹 169">
                    <a:extLst>
                      <a:ext uri="{FF2B5EF4-FFF2-40B4-BE49-F238E27FC236}">
                        <a16:creationId xmlns:a16="http://schemas.microsoft.com/office/drawing/2014/main" id="{C9425E18-33B4-4C66-A98E-EC50D86851B0}"/>
                      </a:ext>
                    </a:extLst>
                  </p14:cNvPr>
                  <p14:cNvContentPartPr/>
                  <p14:nvPr/>
                </p14:nvContentPartPr>
                <p14:xfrm>
                  <a:off x="4924080" y="3226815"/>
                  <a:ext cx="360" cy="360"/>
                </p14:xfrm>
              </p:contentPart>
            </mc:Choice>
            <mc:Fallback xmlns="">
              <p:pic>
                <p:nvPicPr>
                  <p:cNvPr id="170" name="墨迹 169">
                    <a:extLst>
                      <a:ext uri="{FF2B5EF4-FFF2-40B4-BE49-F238E27FC236}">
                        <a16:creationId xmlns:a16="http://schemas.microsoft.com/office/drawing/2014/main" id="{C9425E18-33B4-4C66-A98E-EC50D86851B0}"/>
                      </a:ext>
                    </a:extLst>
                  </p:cNvPr>
                  <p:cNvPicPr/>
                  <p:nvPr/>
                </p:nvPicPr>
                <p:blipFill>
                  <a:blip r:embed="rId15"/>
                  <a:stretch>
                    <a:fillRect/>
                  </a:stretch>
                </p:blipFill>
                <p:spPr>
                  <a:xfrm>
                    <a:off x="4919760" y="322249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07">
                <p14:nvContentPartPr>
                  <p14:cNvPr id="171" name="墨迹 170">
                    <a:extLst>
                      <a:ext uri="{FF2B5EF4-FFF2-40B4-BE49-F238E27FC236}">
                        <a16:creationId xmlns:a16="http://schemas.microsoft.com/office/drawing/2014/main" id="{C0B300D9-5897-477B-A281-16FA74510F7B}"/>
                      </a:ext>
                    </a:extLst>
                  </p14:cNvPr>
                  <p14:cNvContentPartPr/>
                  <p14:nvPr/>
                </p14:nvContentPartPr>
                <p14:xfrm>
                  <a:off x="4926240" y="3223215"/>
                  <a:ext cx="360" cy="360"/>
                </p14:xfrm>
              </p:contentPart>
            </mc:Choice>
            <mc:Fallback xmlns="">
              <p:pic>
                <p:nvPicPr>
                  <p:cNvPr id="171" name="墨迹 170">
                    <a:extLst>
                      <a:ext uri="{FF2B5EF4-FFF2-40B4-BE49-F238E27FC236}">
                        <a16:creationId xmlns:a16="http://schemas.microsoft.com/office/drawing/2014/main" id="{C0B300D9-5897-477B-A281-16FA74510F7B}"/>
                      </a:ext>
                    </a:extLst>
                  </p:cNvPr>
                  <p:cNvPicPr/>
                  <p:nvPr/>
                </p:nvPicPr>
                <p:blipFill>
                  <a:blip r:embed="rId15"/>
                  <a:stretch>
                    <a:fillRect/>
                  </a:stretch>
                </p:blipFill>
                <p:spPr>
                  <a:xfrm>
                    <a:off x="4921920" y="3218895"/>
                    <a:ext cx="9000" cy="9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08">
              <p14:nvContentPartPr>
                <p14:cNvPr id="172" name="墨迹 171">
                  <a:extLst>
                    <a:ext uri="{FF2B5EF4-FFF2-40B4-BE49-F238E27FC236}">
                      <a16:creationId xmlns:a16="http://schemas.microsoft.com/office/drawing/2014/main" id="{8A52B8DC-3865-42D9-8970-4AAFA07775F0}"/>
                    </a:ext>
                  </a:extLst>
                </p14:cNvPr>
                <p14:cNvContentPartPr/>
                <p14:nvPr/>
              </p14:nvContentPartPr>
              <p14:xfrm>
                <a:off x="4926240" y="3211695"/>
                <a:ext cx="360" cy="360"/>
              </p14:xfrm>
            </p:contentPart>
          </mc:Choice>
          <mc:Fallback xmlns="">
            <p:pic>
              <p:nvPicPr>
                <p:cNvPr id="172" name="墨迹 171">
                  <a:extLst>
                    <a:ext uri="{FF2B5EF4-FFF2-40B4-BE49-F238E27FC236}">
                      <a16:creationId xmlns:a16="http://schemas.microsoft.com/office/drawing/2014/main" id="{8A52B8DC-3865-42D9-8970-4AAFA07775F0}"/>
                    </a:ext>
                  </a:extLst>
                </p:cNvPr>
                <p:cNvPicPr/>
                <p:nvPr/>
              </p:nvPicPr>
              <p:blipFill>
                <a:blip r:embed="rId15"/>
                <a:stretch>
                  <a:fillRect/>
                </a:stretch>
              </p:blipFill>
              <p:spPr>
                <a:xfrm>
                  <a:off x="4921920" y="3207375"/>
                  <a:ext cx="9000" cy="9000"/>
                </a:xfrm>
                <a:prstGeom prst="rect">
                  <a:avLst/>
                </a:prstGeom>
              </p:spPr>
            </p:pic>
          </mc:Fallback>
        </mc:AlternateContent>
        <p:grpSp>
          <p:nvGrpSpPr>
            <p:cNvPr id="176" name="组合 175">
              <a:extLst>
                <a:ext uri="{FF2B5EF4-FFF2-40B4-BE49-F238E27FC236}">
                  <a16:creationId xmlns:a16="http://schemas.microsoft.com/office/drawing/2014/main" id="{2C15E78E-CA46-4611-8A04-0B2F741CB931}"/>
                </a:ext>
              </a:extLst>
            </p:cNvPr>
            <p:cNvGrpSpPr/>
            <p:nvPr/>
          </p:nvGrpSpPr>
          <p:grpSpPr>
            <a:xfrm>
              <a:off x="4929840" y="3194415"/>
              <a:ext cx="4320" cy="2520"/>
              <a:chOff x="4929840" y="3194415"/>
              <a:chExt cx="4320" cy="2520"/>
            </a:xfrm>
          </p:grpSpPr>
          <mc:AlternateContent xmlns:mc="http://schemas.openxmlformats.org/markup-compatibility/2006" xmlns:p14="http://schemas.microsoft.com/office/powerpoint/2010/main">
            <mc:Choice Requires="p14">
              <p:contentPart p14:bwMode="auto" r:id="rId109">
                <p14:nvContentPartPr>
                  <p14:cNvPr id="174" name="墨迹 173">
                    <a:extLst>
                      <a:ext uri="{FF2B5EF4-FFF2-40B4-BE49-F238E27FC236}">
                        <a16:creationId xmlns:a16="http://schemas.microsoft.com/office/drawing/2014/main" id="{AA482AEE-C6B3-4F70-94B7-B1826B70E633}"/>
                      </a:ext>
                    </a:extLst>
                  </p14:cNvPr>
                  <p14:cNvContentPartPr/>
                  <p14:nvPr/>
                </p14:nvContentPartPr>
                <p14:xfrm>
                  <a:off x="4929840" y="3196575"/>
                  <a:ext cx="360" cy="360"/>
                </p14:xfrm>
              </p:contentPart>
            </mc:Choice>
            <mc:Fallback xmlns="">
              <p:pic>
                <p:nvPicPr>
                  <p:cNvPr id="174" name="墨迹 173">
                    <a:extLst>
                      <a:ext uri="{FF2B5EF4-FFF2-40B4-BE49-F238E27FC236}">
                        <a16:creationId xmlns:a16="http://schemas.microsoft.com/office/drawing/2014/main" id="{AA482AEE-C6B3-4F70-94B7-B1826B70E633}"/>
                      </a:ext>
                    </a:extLst>
                  </p:cNvPr>
                  <p:cNvPicPr/>
                  <p:nvPr/>
                </p:nvPicPr>
                <p:blipFill>
                  <a:blip r:embed="rId15"/>
                  <a:stretch>
                    <a:fillRect/>
                  </a:stretch>
                </p:blipFill>
                <p:spPr>
                  <a:xfrm>
                    <a:off x="4925520" y="31922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10">
                <p14:nvContentPartPr>
                  <p14:cNvPr id="175" name="墨迹 174">
                    <a:extLst>
                      <a:ext uri="{FF2B5EF4-FFF2-40B4-BE49-F238E27FC236}">
                        <a16:creationId xmlns:a16="http://schemas.microsoft.com/office/drawing/2014/main" id="{A0550A09-07FE-4771-B010-1A4CE6BCA69E}"/>
                      </a:ext>
                    </a:extLst>
                  </p14:cNvPr>
                  <p14:cNvContentPartPr/>
                  <p14:nvPr/>
                </p14:nvContentPartPr>
                <p14:xfrm>
                  <a:off x="4933800" y="3194415"/>
                  <a:ext cx="360" cy="360"/>
                </p14:xfrm>
              </p:contentPart>
            </mc:Choice>
            <mc:Fallback xmlns="">
              <p:pic>
                <p:nvPicPr>
                  <p:cNvPr id="175" name="墨迹 174">
                    <a:extLst>
                      <a:ext uri="{FF2B5EF4-FFF2-40B4-BE49-F238E27FC236}">
                        <a16:creationId xmlns:a16="http://schemas.microsoft.com/office/drawing/2014/main" id="{A0550A09-07FE-4771-B010-1A4CE6BCA69E}"/>
                      </a:ext>
                    </a:extLst>
                  </p:cNvPr>
                  <p:cNvPicPr/>
                  <p:nvPr/>
                </p:nvPicPr>
                <p:blipFill>
                  <a:blip r:embed="rId15"/>
                  <a:stretch>
                    <a:fillRect/>
                  </a:stretch>
                </p:blipFill>
                <p:spPr>
                  <a:xfrm>
                    <a:off x="4929480" y="3190095"/>
                    <a:ext cx="9000" cy="9000"/>
                  </a:xfrm>
                  <a:prstGeom prst="rect">
                    <a:avLst/>
                  </a:prstGeom>
                </p:spPr>
              </p:pic>
            </mc:Fallback>
          </mc:AlternateContent>
        </p:grpSp>
      </p:grpSp>
      <p:grpSp>
        <p:nvGrpSpPr>
          <p:cNvPr id="180" name="组合 179">
            <a:extLst>
              <a:ext uri="{FF2B5EF4-FFF2-40B4-BE49-F238E27FC236}">
                <a16:creationId xmlns:a16="http://schemas.microsoft.com/office/drawing/2014/main" id="{B43AEB9D-69D4-4DAF-A41E-11DDB35B8F8F}"/>
              </a:ext>
            </a:extLst>
          </p:cNvPr>
          <p:cNvGrpSpPr/>
          <p:nvPr/>
        </p:nvGrpSpPr>
        <p:grpSpPr>
          <a:xfrm>
            <a:off x="6672793" y="3777411"/>
            <a:ext cx="1125820" cy="678526"/>
            <a:chOff x="1372852" y="3131480"/>
            <a:chExt cx="1125820" cy="678526"/>
          </a:xfrm>
        </p:grpSpPr>
        <p:sp>
          <p:nvSpPr>
            <p:cNvPr id="177" name="任意多边形: 形状 176">
              <a:extLst>
                <a:ext uri="{FF2B5EF4-FFF2-40B4-BE49-F238E27FC236}">
                  <a16:creationId xmlns:a16="http://schemas.microsoft.com/office/drawing/2014/main" id="{018181E5-0461-48BC-9A5F-2B85FF4C0CA1}"/>
                </a:ext>
              </a:extLst>
            </p:cNvPr>
            <p:cNvSpPr/>
            <p:nvPr/>
          </p:nvSpPr>
          <p:spPr>
            <a:xfrm>
              <a:off x="1372852" y="3131480"/>
              <a:ext cx="929605" cy="546053"/>
            </a:xfrm>
            <a:custGeom>
              <a:avLst/>
              <a:gdLst>
                <a:gd name="connsiteX0" fmla="*/ 205688 w 929605"/>
                <a:gd name="connsiteY0" fmla="*/ 59769 h 546053"/>
                <a:gd name="connsiteX1" fmla="*/ 329513 w 929605"/>
                <a:gd name="connsiteY1" fmla="*/ 2619 h 546053"/>
                <a:gd name="connsiteX2" fmla="*/ 358088 w 929605"/>
                <a:gd name="connsiteY2" fmla="*/ 21669 h 546053"/>
                <a:gd name="connsiteX3" fmla="*/ 148538 w 929605"/>
                <a:gd name="connsiteY3" fmla="*/ 126444 h 546053"/>
                <a:gd name="connsiteX4" fmla="*/ 62813 w 929605"/>
                <a:gd name="connsiteY4" fmla="*/ 259794 h 546053"/>
                <a:gd name="connsiteX5" fmla="*/ 253313 w 929605"/>
                <a:gd name="connsiteY5" fmla="*/ 374094 h 546053"/>
                <a:gd name="connsiteX6" fmla="*/ 643838 w 929605"/>
                <a:gd name="connsiteY6" fmla="*/ 431244 h 546053"/>
                <a:gd name="connsiteX7" fmla="*/ 901013 w 929605"/>
                <a:gd name="connsiteY7" fmla="*/ 450294 h 546053"/>
                <a:gd name="connsiteX8" fmla="*/ 920063 w 929605"/>
                <a:gd name="connsiteY8" fmla="*/ 516969 h 546053"/>
                <a:gd name="connsiteX9" fmla="*/ 872438 w 929605"/>
                <a:gd name="connsiteY9" fmla="*/ 545544 h 546053"/>
                <a:gd name="connsiteX10" fmla="*/ 758138 w 929605"/>
                <a:gd name="connsiteY10" fmla="*/ 536019 h 546053"/>
                <a:gd name="connsiteX11" fmla="*/ 243788 w 929605"/>
                <a:gd name="connsiteY11" fmla="*/ 478869 h 546053"/>
                <a:gd name="connsiteX12" fmla="*/ 15188 w 929605"/>
                <a:gd name="connsiteY12" fmla="*/ 326469 h 546053"/>
                <a:gd name="connsiteX13" fmla="*/ 43763 w 929605"/>
                <a:gd name="connsiteY13" fmla="*/ 155019 h 546053"/>
                <a:gd name="connsiteX14" fmla="*/ 205688 w 929605"/>
                <a:gd name="connsiteY14" fmla="*/ 59769 h 546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29605" h="546053">
                  <a:moveTo>
                    <a:pt x="205688" y="59769"/>
                  </a:moveTo>
                  <a:cubicBezTo>
                    <a:pt x="253313" y="34369"/>
                    <a:pt x="304113" y="8969"/>
                    <a:pt x="329513" y="2619"/>
                  </a:cubicBezTo>
                  <a:cubicBezTo>
                    <a:pt x="354913" y="-3731"/>
                    <a:pt x="388250" y="1032"/>
                    <a:pt x="358088" y="21669"/>
                  </a:cubicBezTo>
                  <a:cubicBezTo>
                    <a:pt x="327926" y="42306"/>
                    <a:pt x="197750" y="86757"/>
                    <a:pt x="148538" y="126444"/>
                  </a:cubicBezTo>
                  <a:cubicBezTo>
                    <a:pt x="99325" y="166132"/>
                    <a:pt x="45350" y="218519"/>
                    <a:pt x="62813" y="259794"/>
                  </a:cubicBezTo>
                  <a:cubicBezTo>
                    <a:pt x="80275" y="301069"/>
                    <a:pt x="156476" y="345519"/>
                    <a:pt x="253313" y="374094"/>
                  </a:cubicBezTo>
                  <a:cubicBezTo>
                    <a:pt x="350150" y="402669"/>
                    <a:pt x="535888" y="418544"/>
                    <a:pt x="643838" y="431244"/>
                  </a:cubicBezTo>
                  <a:cubicBezTo>
                    <a:pt x="751788" y="443944"/>
                    <a:pt x="854976" y="436007"/>
                    <a:pt x="901013" y="450294"/>
                  </a:cubicBezTo>
                  <a:cubicBezTo>
                    <a:pt x="947050" y="464581"/>
                    <a:pt x="924825" y="501094"/>
                    <a:pt x="920063" y="516969"/>
                  </a:cubicBezTo>
                  <a:cubicBezTo>
                    <a:pt x="915301" y="532844"/>
                    <a:pt x="899426" y="542369"/>
                    <a:pt x="872438" y="545544"/>
                  </a:cubicBezTo>
                  <a:cubicBezTo>
                    <a:pt x="845450" y="548719"/>
                    <a:pt x="758138" y="536019"/>
                    <a:pt x="758138" y="536019"/>
                  </a:cubicBezTo>
                  <a:cubicBezTo>
                    <a:pt x="653363" y="524906"/>
                    <a:pt x="367613" y="513794"/>
                    <a:pt x="243788" y="478869"/>
                  </a:cubicBezTo>
                  <a:cubicBezTo>
                    <a:pt x="119963" y="443944"/>
                    <a:pt x="48525" y="380444"/>
                    <a:pt x="15188" y="326469"/>
                  </a:cubicBezTo>
                  <a:cubicBezTo>
                    <a:pt x="-18149" y="272494"/>
                    <a:pt x="8838" y="199469"/>
                    <a:pt x="43763" y="155019"/>
                  </a:cubicBezTo>
                  <a:cubicBezTo>
                    <a:pt x="78688" y="110569"/>
                    <a:pt x="158063" y="85169"/>
                    <a:pt x="205688" y="59769"/>
                  </a:cubicBezTo>
                  <a:close/>
                </a:path>
              </a:pathLst>
            </a:custGeom>
            <a:solidFill>
              <a:srgbClr val="BFAA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椭圆 177">
              <a:extLst>
                <a:ext uri="{FF2B5EF4-FFF2-40B4-BE49-F238E27FC236}">
                  <a16:creationId xmlns:a16="http://schemas.microsoft.com/office/drawing/2014/main" id="{6FEC898C-89FC-4BA8-9C2E-EB64AE8C83D7}"/>
                </a:ext>
              </a:extLst>
            </p:cNvPr>
            <p:cNvSpPr/>
            <p:nvPr/>
          </p:nvSpPr>
          <p:spPr>
            <a:xfrm>
              <a:off x="2256738" y="3457581"/>
              <a:ext cx="45719" cy="352425"/>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圆角 178">
              <a:extLst>
                <a:ext uri="{FF2B5EF4-FFF2-40B4-BE49-F238E27FC236}">
                  <a16:creationId xmlns:a16="http://schemas.microsoft.com/office/drawing/2014/main" id="{3769894D-2267-4B6C-9512-D41B25B58B6D}"/>
                </a:ext>
              </a:extLst>
            </p:cNvPr>
            <p:cNvSpPr/>
            <p:nvPr/>
          </p:nvSpPr>
          <p:spPr>
            <a:xfrm>
              <a:off x="2279597" y="3565918"/>
              <a:ext cx="219075" cy="111615"/>
            </a:xfrm>
            <a:prstGeom prst="roundRect">
              <a:avLst/>
            </a:prstGeom>
            <a:solidFill>
              <a:srgbClr val="BFAA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a:extLst>
              <a:ext uri="{FF2B5EF4-FFF2-40B4-BE49-F238E27FC236}">
                <a16:creationId xmlns:a16="http://schemas.microsoft.com/office/drawing/2014/main" id="{E1E6791D-AAAB-4700-A729-5F19A0F81653}"/>
              </a:ext>
            </a:extLst>
          </p:cNvPr>
          <p:cNvSpPr txBox="1"/>
          <p:nvPr/>
        </p:nvSpPr>
        <p:spPr>
          <a:xfrm>
            <a:off x="3487271" y="201805"/>
            <a:ext cx="4955010" cy="769441"/>
          </a:xfrm>
          <a:prstGeom prst="rect">
            <a:avLst/>
          </a:prstGeom>
          <a:noFill/>
        </p:spPr>
        <p:txBody>
          <a:bodyPr wrap="square" rtlCol="0">
            <a:spAutoFit/>
          </a:bodyPr>
          <a:lstStyle/>
          <a:p>
            <a:r>
              <a:rPr lang="zh-CN" altLang="en-US" sz="2800" dirty="0"/>
              <a:t>就是</a:t>
            </a:r>
            <a:r>
              <a:rPr lang="zh-CN" altLang="en-US" sz="4400" dirty="0"/>
              <a:t>抽象</a:t>
            </a:r>
            <a:r>
              <a:rPr lang="zh-CN" altLang="en-US" sz="2800" dirty="0"/>
              <a:t>的工厂</a:t>
            </a:r>
          </a:p>
        </p:txBody>
      </p:sp>
      <p:pic>
        <p:nvPicPr>
          <p:cNvPr id="5" name="图片 4" descr="是熊猫">
            <a:extLst>
              <a:ext uri="{FF2B5EF4-FFF2-40B4-BE49-F238E27FC236}">
                <a16:creationId xmlns:a16="http://schemas.microsoft.com/office/drawing/2014/main" id="{78E17BCA-9F18-4D43-8B6D-4C244735738E}"/>
              </a:ext>
            </a:extLst>
          </p:cNvPr>
          <p:cNvPicPr>
            <a:picLocks noChangeAspect="1"/>
          </p:cNvPicPr>
          <p:nvPr/>
        </p:nvPicPr>
        <p:blipFill>
          <a:blip r:embed="rId111"/>
          <a:stretch>
            <a:fillRect/>
          </a:stretch>
        </p:blipFill>
        <p:spPr>
          <a:xfrm>
            <a:off x="2069797" y="1153833"/>
            <a:ext cx="2172004" cy="2158109"/>
          </a:xfrm>
          <a:prstGeom prst="rect">
            <a:avLst/>
          </a:prstGeom>
        </p:spPr>
      </p:pic>
      <p:sp>
        <p:nvSpPr>
          <p:cNvPr id="8" name="对话气泡: 椭圆形 7">
            <a:extLst>
              <a:ext uri="{FF2B5EF4-FFF2-40B4-BE49-F238E27FC236}">
                <a16:creationId xmlns:a16="http://schemas.microsoft.com/office/drawing/2014/main" id="{D0D729A7-22ED-407A-9964-58707E3316AA}"/>
              </a:ext>
            </a:extLst>
          </p:cNvPr>
          <p:cNvSpPr/>
          <p:nvPr/>
        </p:nvSpPr>
        <p:spPr>
          <a:xfrm>
            <a:off x="3225584" y="209693"/>
            <a:ext cx="3293446" cy="905343"/>
          </a:xfrm>
          <a:prstGeom prst="wedgeEllipseCallou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descr="O 狐狸捂脸">
            <a:extLst>
              <a:ext uri="{FF2B5EF4-FFF2-40B4-BE49-F238E27FC236}">
                <a16:creationId xmlns:a16="http://schemas.microsoft.com/office/drawing/2014/main" id="{3D565F98-63D9-4079-97C5-924B79F27F1D}"/>
              </a:ext>
            </a:extLst>
          </p:cNvPr>
          <p:cNvPicPr>
            <a:picLocks noChangeAspect="1"/>
          </p:cNvPicPr>
          <p:nvPr/>
        </p:nvPicPr>
        <p:blipFill>
          <a:blip r:embed="rId112"/>
          <a:stretch>
            <a:fillRect/>
          </a:stretch>
        </p:blipFill>
        <p:spPr>
          <a:xfrm>
            <a:off x="8442281" y="913570"/>
            <a:ext cx="2638633" cy="2638633"/>
          </a:xfrm>
          <a:prstGeom prst="rect">
            <a:avLst/>
          </a:prstGeom>
        </p:spPr>
      </p:pic>
    </p:spTree>
    <p:extLst>
      <p:ext uri="{BB962C8B-B14F-4D97-AF65-F5344CB8AC3E}">
        <p14:creationId xmlns:p14="http://schemas.microsoft.com/office/powerpoint/2010/main" val="3077019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D7C45D87-E92A-4CA3-B690-F27F2A13FA8A}"/>
              </a:ext>
            </a:extLst>
          </p:cNvPr>
          <p:cNvSpPr/>
          <p:nvPr/>
        </p:nvSpPr>
        <p:spPr>
          <a:xfrm>
            <a:off x="-3832" y="1457325"/>
            <a:ext cx="3541059" cy="54006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AA988E96-129D-4D0A-83DE-6CC9B1FDD45E}"/>
              </a:ext>
            </a:extLst>
          </p:cNvPr>
          <p:cNvSpPr txBox="1"/>
          <p:nvPr/>
        </p:nvSpPr>
        <p:spPr>
          <a:xfrm>
            <a:off x="4509247" y="1586753"/>
            <a:ext cx="7440706" cy="923330"/>
          </a:xfrm>
          <a:prstGeom prst="rect">
            <a:avLst/>
          </a:prstGeom>
          <a:noFill/>
        </p:spPr>
        <p:txBody>
          <a:bodyPr wrap="square" rtlCol="0">
            <a:spAutoFit/>
          </a:bodyPr>
          <a:lstStyle/>
          <a:p>
            <a:r>
              <a:rPr lang="zh-CN" altLang="en-US" b="0" i="0" dirty="0">
                <a:solidFill>
                  <a:srgbClr val="444444"/>
                </a:solidFill>
                <a:effectLst/>
                <a:latin typeface="Helvetica Neue"/>
              </a:rPr>
              <a:t>是一种为访问类提供一个创建一组相关或相互依赖对象的接口，且访问类无须指定所要产品的具体类就能得到同族的不同等级的产品的模式结构</a:t>
            </a:r>
            <a:endParaRPr lang="zh-CN" altLang="en-US" dirty="0"/>
          </a:p>
        </p:txBody>
      </p:sp>
      <p:sp>
        <p:nvSpPr>
          <p:cNvPr id="4" name="文本框 3">
            <a:extLst>
              <a:ext uri="{FF2B5EF4-FFF2-40B4-BE49-F238E27FC236}">
                <a16:creationId xmlns:a16="http://schemas.microsoft.com/office/drawing/2014/main" id="{F999F590-A080-45B2-9618-EA5EA64F0BF3}"/>
              </a:ext>
            </a:extLst>
          </p:cNvPr>
          <p:cNvSpPr txBox="1"/>
          <p:nvPr/>
        </p:nvSpPr>
        <p:spPr>
          <a:xfrm>
            <a:off x="5181600" y="439271"/>
            <a:ext cx="184731" cy="369332"/>
          </a:xfrm>
          <a:prstGeom prst="rect">
            <a:avLst/>
          </a:prstGeom>
          <a:noFill/>
        </p:spPr>
        <p:txBody>
          <a:bodyPr wrap="none" rtlCol="0">
            <a:spAutoFit/>
          </a:bodyPr>
          <a:lstStyle/>
          <a:p>
            <a:endParaRPr lang="zh-CN" altLang="en-US" dirty="0"/>
          </a:p>
        </p:txBody>
      </p:sp>
      <p:sp>
        <p:nvSpPr>
          <p:cNvPr id="5" name="矩形 4">
            <a:extLst>
              <a:ext uri="{FF2B5EF4-FFF2-40B4-BE49-F238E27FC236}">
                <a16:creationId xmlns:a16="http://schemas.microsoft.com/office/drawing/2014/main" id="{D626B94B-4AA4-4413-9BAF-FE8CB1094B19}"/>
              </a:ext>
            </a:extLst>
          </p:cNvPr>
          <p:cNvSpPr/>
          <p:nvPr/>
        </p:nvSpPr>
        <p:spPr>
          <a:xfrm>
            <a:off x="4325389" y="98629"/>
            <a:ext cx="2967480" cy="923330"/>
          </a:xfrm>
          <a:prstGeom prst="rect">
            <a:avLst/>
          </a:prstGeom>
          <a:noFill/>
        </p:spPr>
        <p:txBody>
          <a:bodyPr wrap="none" lIns="91440" tIns="45720" rIns="91440" bIns="45720">
            <a:spAutoFit/>
          </a:bodyPr>
          <a:lstStyle/>
          <a:p>
            <a:pPr algn="ctr"/>
            <a:r>
              <a:rPr lang="zh-CN" altLang="en-US"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书归正传</a:t>
            </a:r>
          </a:p>
        </p:txBody>
      </p:sp>
      <p:sp>
        <p:nvSpPr>
          <p:cNvPr id="8" name="文本框 7">
            <a:extLst>
              <a:ext uri="{FF2B5EF4-FFF2-40B4-BE49-F238E27FC236}">
                <a16:creationId xmlns:a16="http://schemas.microsoft.com/office/drawing/2014/main" id="{EDF9A749-6F69-4AE1-9817-309E78E50373}"/>
              </a:ext>
            </a:extLst>
          </p:cNvPr>
          <p:cNvSpPr txBox="1"/>
          <p:nvPr/>
        </p:nvSpPr>
        <p:spPr>
          <a:xfrm>
            <a:off x="4509247" y="4016188"/>
            <a:ext cx="7216588" cy="1754326"/>
          </a:xfrm>
          <a:prstGeom prst="rect">
            <a:avLst/>
          </a:prstGeom>
          <a:noFill/>
        </p:spPr>
        <p:txBody>
          <a:bodyPr wrap="square" rtlCol="0">
            <a:spAutoFit/>
          </a:bodyPr>
          <a:lstStyle/>
          <a:p>
            <a:pPr algn="l">
              <a:buFont typeface="Arial" panose="020B0604020202020204" pitchFamily="34" charset="0"/>
              <a:buChar char="•"/>
            </a:pPr>
            <a:r>
              <a:rPr lang="zh-CN" altLang="en-US" b="0" i="0" dirty="0">
                <a:solidFill>
                  <a:srgbClr val="444444"/>
                </a:solidFill>
                <a:effectLst/>
                <a:latin typeface="Helvetica Neue"/>
              </a:rPr>
              <a:t>系统中有多个产品族，每个具体工厂创建同一族但属于不同等级结构的产品。</a:t>
            </a:r>
            <a:endParaRPr lang="en-US" altLang="zh-CN" b="0" i="0" dirty="0">
              <a:solidFill>
                <a:srgbClr val="444444"/>
              </a:solidFill>
              <a:effectLst/>
              <a:latin typeface="Helvetica Neue"/>
            </a:endParaRPr>
          </a:p>
          <a:p>
            <a:pPr algn="l"/>
            <a:endParaRPr lang="en-US" altLang="zh-CN" dirty="0">
              <a:solidFill>
                <a:srgbClr val="444444"/>
              </a:solidFill>
              <a:latin typeface="Helvetica Neue"/>
            </a:endParaRPr>
          </a:p>
          <a:p>
            <a:pPr algn="l"/>
            <a:endParaRPr lang="zh-CN" altLang="en-US" b="0" i="0" dirty="0">
              <a:solidFill>
                <a:srgbClr val="444444"/>
              </a:solidFill>
              <a:effectLst/>
              <a:latin typeface="Helvetica Neue"/>
            </a:endParaRPr>
          </a:p>
          <a:p>
            <a:pPr algn="l">
              <a:buFont typeface="Arial" panose="020B0604020202020204" pitchFamily="34" charset="0"/>
              <a:buChar char="•"/>
            </a:pPr>
            <a:r>
              <a:rPr lang="zh-CN" altLang="en-US" b="0" i="0" dirty="0">
                <a:solidFill>
                  <a:srgbClr val="444444"/>
                </a:solidFill>
                <a:effectLst/>
                <a:latin typeface="Helvetica Neue"/>
              </a:rPr>
              <a:t>系统一次只可能消费其中某一族产品，即同族的产品一起使用。</a:t>
            </a:r>
          </a:p>
          <a:p>
            <a:endParaRPr lang="zh-CN" altLang="en-US" dirty="0"/>
          </a:p>
        </p:txBody>
      </p:sp>
      <p:sp>
        <p:nvSpPr>
          <p:cNvPr id="9" name="矩形 8">
            <a:extLst>
              <a:ext uri="{FF2B5EF4-FFF2-40B4-BE49-F238E27FC236}">
                <a16:creationId xmlns:a16="http://schemas.microsoft.com/office/drawing/2014/main" id="{E040DD1C-49CB-425A-9BF0-0549BC1376DC}"/>
              </a:ext>
            </a:extLst>
          </p:cNvPr>
          <p:cNvSpPr/>
          <p:nvPr/>
        </p:nvSpPr>
        <p:spPr>
          <a:xfrm>
            <a:off x="0" y="2780856"/>
            <a:ext cx="3541059" cy="2133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7D0511FF-2677-4983-918C-3B30AB3C7B45}"/>
              </a:ext>
            </a:extLst>
          </p:cNvPr>
          <p:cNvSpPr txBox="1"/>
          <p:nvPr/>
        </p:nvSpPr>
        <p:spPr>
          <a:xfrm>
            <a:off x="0" y="1826703"/>
            <a:ext cx="3209365" cy="584775"/>
          </a:xfrm>
          <a:prstGeom prst="rect">
            <a:avLst/>
          </a:prstGeom>
          <a:noFill/>
        </p:spPr>
        <p:txBody>
          <a:bodyPr wrap="square" rtlCol="0">
            <a:spAutoFit/>
          </a:bodyPr>
          <a:lstStyle/>
          <a:p>
            <a:pPr algn="ctr"/>
            <a:r>
              <a:rPr lang="zh-CN" altLang="en-US" sz="3200" b="1" dirty="0">
                <a:solidFill>
                  <a:schemeClr val="bg1"/>
                </a:solidFill>
                <a:latin typeface="楷体" panose="02010609060101010101" pitchFamily="49" charset="-122"/>
                <a:ea typeface="楷体" panose="02010609060101010101" pitchFamily="49" charset="-122"/>
              </a:rPr>
              <a:t>定义</a:t>
            </a:r>
          </a:p>
        </p:txBody>
      </p:sp>
      <p:sp>
        <p:nvSpPr>
          <p:cNvPr id="13" name="矩形 12">
            <a:extLst>
              <a:ext uri="{FF2B5EF4-FFF2-40B4-BE49-F238E27FC236}">
                <a16:creationId xmlns:a16="http://schemas.microsoft.com/office/drawing/2014/main" id="{363E997E-6FF9-4793-8D05-2D2C31954080}"/>
              </a:ext>
            </a:extLst>
          </p:cNvPr>
          <p:cNvSpPr/>
          <p:nvPr/>
        </p:nvSpPr>
        <p:spPr>
          <a:xfrm>
            <a:off x="4598894" y="2780867"/>
            <a:ext cx="7126941" cy="21334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14435B14-4723-41C8-9699-F8DBA3DD10D8}"/>
              </a:ext>
            </a:extLst>
          </p:cNvPr>
          <p:cNvSpPr txBox="1"/>
          <p:nvPr/>
        </p:nvSpPr>
        <p:spPr>
          <a:xfrm>
            <a:off x="1394010" y="3448777"/>
            <a:ext cx="618565" cy="2246769"/>
          </a:xfrm>
          <a:prstGeom prst="rect">
            <a:avLst/>
          </a:prstGeom>
          <a:noFill/>
        </p:spPr>
        <p:txBody>
          <a:bodyPr wrap="square" rtlCol="0">
            <a:spAutoFit/>
          </a:bodyPr>
          <a:lstStyle/>
          <a:p>
            <a:pPr algn="ctr"/>
            <a:r>
              <a:rPr lang="zh-CN" altLang="en-US" sz="2800" b="1" dirty="0">
                <a:solidFill>
                  <a:schemeClr val="bg1"/>
                </a:solidFill>
                <a:latin typeface="楷体" panose="02010609060101010101" pitchFamily="49" charset="-122"/>
                <a:ea typeface="楷体" panose="02010609060101010101" pitchFamily="49" charset="-122"/>
              </a:rPr>
              <a:t>使用提条件</a:t>
            </a:r>
            <a:endParaRPr lang="en-US" altLang="zh-CN" sz="2800" b="1" dirty="0">
              <a:solidFill>
                <a:schemeClr val="bg1"/>
              </a:solidFill>
              <a:latin typeface="楷体" panose="02010609060101010101" pitchFamily="49" charset="-122"/>
              <a:ea typeface="楷体" panose="02010609060101010101" pitchFamily="49" charset="-122"/>
            </a:endParaRPr>
          </a:p>
        </p:txBody>
      </p:sp>
      <p:grpSp>
        <p:nvGrpSpPr>
          <p:cNvPr id="116" name="组合 115">
            <a:extLst>
              <a:ext uri="{FF2B5EF4-FFF2-40B4-BE49-F238E27FC236}">
                <a16:creationId xmlns:a16="http://schemas.microsoft.com/office/drawing/2014/main" id="{39AF4372-F4D1-4C75-B493-260C53A48A24}"/>
              </a:ext>
            </a:extLst>
          </p:cNvPr>
          <p:cNvGrpSpPr/>
          <p:nvPr/>
        </p:nvGrpSpPr>
        <p:grpSpPr>
          <a:xfrm>
            <a:off x="3880760" y="4051425"/>
            <a:ext cx="689542" cy="1479083"/>
            <a:chOff x="3880760" y="4051425"/>
            <a:chExt cx="689542" cy="1479083"/>
          </a:xfrm>
        </p:grpSpPr>
        <p:sp>
          <p:nvSpPr>
            <p:cNvPr id="16" name="箭头: 右 15">
              <a:extLst>
                <a:ext uri="{FF2B5EF4-FFF2-40B4-BE49-F238E27FC236}">
                  <a16:creationId xmlns:a16="http://schemas.microsoft.com/office/drawing/2014/main" id="{E3C9510F-2A12-47EA-A52E-93A74AAFB3A8}"/>
                </a:ext>
              </a:extLst>
            </p:cNvPr>
            <p:cNvSpPr/>
            <p:nvPr/>
          </p:nvSpPr>
          <p:spPr>
            <a:xfrm>
              <a:off x="4285129" y="4224868"/>
              <a:ext cx="224118" cy="179294"/>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 name="箭头: 右 16">
              <a:extLst>
                <a:ext uri="{FF2B5EF4-FFF2-40B4-BE49-F238E27FC236}">
                  <a16:creationId xmlns:a16="http://schemas.microsoft.com/office/drawing/2014/main" id="{95DE7884-B7DB-4B1A-B9FA-C7FA95549B4A}"/>
                </a:ext>
              </a:extLst>
            </p:cNvPr>
            <p:cNvSpPr/>
            <p:nvPr/>
          </p:nvSpPr>
          <p:spPr>
            <a:xfrm>
              <a:off x="4285129" y="5181600"/>
              <a:ext cx="224118" cy="179294"/>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0" name="图形 29" descr="上一步 纯色填充">
              <a:extLst>
                <a:ext uri="{FF2B5EF4-FFF2-40B4-BE49-F238E27FC236}">
                  <a16:creationId xmlns:a16="http://schemas.microsoft.com/office/drawing/2014/main" id="{D9405913-2CA0-414E-8968-0BBEB1B7414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0800000">
              <a:off x="4040212" y="4943317"/>
              <a:ext cx="530090" cy="587191"/>
            </a:xfrm>
            <a:prstGeom prst="rect">
              <a:avLst/>
            </a:prstGeom>
          </p:spPr>
        </p:pic>
        <p:pic>
          <p:nvPicPr>
            <p:cNvPr id="33" name="图形 32" descr="上一步 纯色填充">
              <a:extLst>
                <a:ext uri="{FF2B5EF4-FFF2-40B4-BE49-F238E27FC236}">
                  <a16:creationId xmlns:a16="http://schemas.microsoft.com/office/drawing/2014/main" id="{EC1F1330-D6CC-4A80-8AB2-82A60264A61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069898" y="4051425"/>
              <a:ext cx="489827" cy="587191"/>
            </a:xfrm>
            <a:prstGeom prst="rect">
              <a:avLst/>
            </a:prstGeom>
          </p:spPr>
        </p:pic>
        <p:sp>
          <p:nvSpPr>
            <p:cNvPr id="35" name="矩形: 圆角 34">
              <a:extLst>
                <a:ext uri="{FF2B5EF4-FFF2-40B4-BE49-F238E27FC236}">
                  <a16:creationId xmlns:a16="http://schemas.microsoft.com/office/drawing/2014/main" id="{D5503468-CD1A-45BF-AEF4-2493AE0E9082}"/>
                </a:ext>
              </a:extLst>
            </p:cNvPr>
            <p:cNvSpPr/>
            <p:nvPr/>
          </p:nvSpPr>
          <p:spPr>
            <a:xfrm rot="19358993">
              <a:off x="4172480" y="4322160"/>
              <a:ext cx="76952" cy="45719"/>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圆角 35">
              <a:extLst>
                <a:ext uri="{FF2B5EF4-FFF2-40B4-BE49-F238E27FC236}">
                  <a16:creationId xmlns:a16="http://schemas.microsoft.com/office/drawing/2014/main" id="{FA02A32A-11D1-4AD4-B169-A8C3A0199C12}"/>
                </a:ext>
              </a:extLst>
            </p:cNvPr>
            <p:cNvSpPr/>
            <p:nvPr/>
          </p:nvSpPr>
          <p:spPr>
            <a:xfrm rot="19225604">
              <a:off x="4109793" y="4486265"/>
              <a:ext cx="88910" cy="5262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圆角 36">
              <a:extLst>
                <a:ext uri="{FF2B5EF4-FFF2-40B4-BE49-F238E27FC236}">
                  <a16:creationId xmlns:a16="http://schemas.microsoft.com/office/drawing/2014/main" id="{1F0B0A21-39B6-4F1A-9D9D-32C269AE6AE2}"/>
                </a:ext>
              </a:extLst>
            </p:cNvPr>
            <p:cNvSpPr/>
            <p:nvPr/>
          </p:nvSpPr>
          <p:spPr>
            <a:xfrm rot="1553428">
              <a:off x="4101189" y="5217138"/>
              <a:ext cx="181909" cy="51117"/>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 name="组合 39">
              <a:extLst>
                <a:ext uri="{FF2B5EF4-FFF2-40B4-BE49-F238E27FC236}">
                  <a16:creationId xmlns:a16="http://schemas.microsoft.com/office/drawing/2014/main" id="{384C0B48-22F9-46E0-9DFE-855513B63966}"/>
                </a:ext>
              </a:extLst>
            </p:cNvPr>
            <p:cNvGrpSpPr/>
            <p:nvPr/>
          </p:nvGrpSpPr>
          <p:grpSpPr>
            <a:xfrm>
              <a:off x="3880760" y="4971840"/>
              <a:ext cx="118800" cy="92880"/>
              <a:chOff x="3880760" y="4971840"/>
              <a:chExt cx="118800" cy="92880"/>
            </a:xfrm>
          </p:grpSpPr>
          <mc:AlternateContent xmlns:mc="http://schemas.openxmlformats.org/markup-compatibility/2006" xmlns:p14="http://schemas.microsoft.com/office/powerpoint/2010/main">
            <mc:Choice Requires="p14">
              <p:contentPart p14:bwMode="auto" r:id="rId6">
                <p14:nvContentPartPr>
                  <p14:cNvPr id="38" name="墨迹 37">
                    <a:extLst>
                      <a:ext uri="{FF2B5EF4-FFF2-40B4-BE49-F238E27FC236}">
                        <a16:creationId xmlns:a16="http://schemas.microsoft.com/office/drawing/2014/main" id="{93D3A181-84B3-4A5D-BC18-AED1CB2B3951}"/>
                      </a:ext>
                    </a:extLst>
                  </p14:cNvPr>
                  <p14:cNvContentPartPr/>
                  <p14:nvPr/>
                </p14:nvContentPartPr>
                <p14:xfrm>
                  <a:off x="3880760" y="4977960"/>
                  <a:ext cx="360" cy="360"/>
                </p14:xfrm>
              </p:contentPart>
            </mc:Choice>
            <mc:Fallback xmlns="">
              <p:pic>
                <p:nvPicPr>
                  <p:cNvPr id="38" name="墨迹 37">
                    <a:extLst>
                      <a:ext uri="{FF2B5EF4-FFF2-40B4-BE49-F238E27FC236}">
                        <a16:creationId xmlns:a16="http://schemas.microsoft.com/office/drawing/2014/main" id="{93D3A181-84B3-4A5D-BC18-AED1CB2B3951}"/>
                      </a:ext>
                    </a:extLst>
                  </p:cNvPr>
                  <p:cNvPicPr/>
                  <p:nvPr/>
                </p:nvPicPr>
                <p:blipFill>
                  <a:blip r:embed="rId7"/>
                  <a:stretch>
                    <a:fillRect/>
                  </a:stretch>
                </p:blipFill>
                <p:spPr>
                  <a:xfrm>
                    <a:off x="3876440" y="4973640"/>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9" name="墨迹 38">
                    <a:extLst>
                      <a:ext uri="{FF2B5EF4-FFF2-40B4-BE49-F238E27FC236}">
                        <a16:creationId xmlns:a16="http://schemas.microsoft.com/office/drawing/2014/main" id="{10D254DE-11C9-4630-B8D8-E71EAE74F6B5}"/>
                      </a:ext>
                    </a:extLst>
                  </p14:cNvPr>
                  <p14:cNvContentPartPr/>
                  <p14:nvPr/>
                </p14:nvContentPartPr>
                <p14:xfrm>
                  <a:off x="3904880" y="4971840"/>
                  <a:ext cx="94680" cy="92880"/>
                </p14:xfrm>
              </p:contentPart>
            </mc:Choice>
            <mc:Fallback xmlns="">
              <p:pic>
                <p:nvPicPr>
                  <p:cNvPr id="39" name="墨迹 38">
                    <a:extLst>
                      <a:ext uri="{FF2B5EF4-FFF2-40B4-BE49-F238E27FC236}">
                        <a16:creationId xmlns:a16="http://schemas.microsoft.com/office/drawing/2014/main" id="{10D254DE-11C9-4630-B8D8-E71EAE74F6B5}"/>
                      </a:ext>
                    </a:extLst>
                  </p:cNvPr>
                  <p:cNvPicPr/>
                  <p:nvPr/>
                </p:nvPicPr>
                <p:blipFill>
                  <a:blip r:embed="rId9"/>
                  <a:stretch>
                    <a:fillRect/>
                  </a:stretch>
                </p:blipFill>
                <p:spPr>
                  <a:xfrm>
                    <a:off x="3900560" y="4967520"/>
                    <a:ext cx="103320" cy="10152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0">
              <p14:nvContentPartPr>
                <p14:cNvPr id="41" name="墨迹 40">
                  <a:extLst>
                    <a:ext uri="{FF2B5EF4-FFF2-40B4-BE49-F238E27FC236}">
                      <a16:creationId xmlns:a16="http://schemas.microsoft.com/office/drawing/2014/main" id="{13A5A328-BC96-4C95-83ED-0C5C3559C9E0}"/>
                    </a:ext>
                  </a:extLst>
                </p14:cNvPr>
                <p14:cNvContentPartPr/>
                <p14:nvPr/>
              </p14:nvContentPartPr>
              <p14:xfrm>
                <a:off x="3882420" y="4855931"/>
                <a:ext cx="360" cy="360"/>
              </p14:xfrm>
            </p:contentPart>
          </mc:Choice>
          <mc:Fallback xmlns="">
            <p:pic>
              <p:nvPicPr>
                <p:cNvPr id="41" name="墨迹 40">
                  <a:extLst>
                    <a:ext uri="{FF2B5EF4-FFF2-40B4-BE49-F238E27FC236}">
                      <a16:creationId xmlns:a16="http://schemas.microsoft.com/office/drawing/2014/main" id="{13A5A328-BC96-4C95-83ED-0C5C3559C9E0}"/>
                    </a:ext>
                  </a:extLst>
                </p:cNvPr>
                <p:cNvPicPr/>
                <p:nvPr/>
              </p:nvPicPr>
              <p:blipFill>
                <a:blip r:embed="rId7"/>
                <a:stretch>
                  <a:fillRect/>
                </a:stretch>
              </p:blipFill>
              <p:spPr>
                <a:xfrm>
                  <a:off x="3878100" y="4851611"/>
                  <a:ext cx="9000" cy="9000"/>
                </a:xfrm>
                <a:prstGeom prst="rect">
                  <a:avLst/>
                </a:prstGeom>
              </p:spPr>
            </p:pic>
          </mc:Fallback>
        </mc:AlternateContent>
        <p:grpSp>
          <p:nvGrpSpPr>
            <p:cNvPr id="66" name="组合 65">
              <a:extLst>
                <a:ext uri="{FF2B5EF4-FFF2-40B4-BE49-F238E27FC236}">
                  <a16:creationId xmlns:a16="http://schemas.microsoft.com/office/drawing/2014/main" id="{C9F46A15-57E1-4D84-BFEE-799D752997EE}"/>
                </a:ext>
              </a:extLst>
            </p:cNvPr>
            <p:cNvGrpSpPr/>
            <p:nvPr/>
          </p:nvGrpSpPr>
          <p:grpSpPr>
            <a:xfrm>
              <a:off x="4099028" y="4495409"/>
              <a:ext cx="25560" cy="29880"/>
              <a:chOff x="4099028" y="4495409"/>
              <a:chExt cx="25560" cy="29880"/>
            </a:xfrm>
          </p:grpSpPr>
          <mc:AlternateContent xmlns:mc="http://schemas.openxmlformats.org/markup-compatibility/2006" xmlns:p14="http://schemas.microsoft.com/office/powerpoint/2010/main">
            <mc:Choice Requires="p14">
              <p:contentPart p14:bwMode="auto" r:id="rId11">
                <p14:nvContentPartPr>
                  <p14:cNvPr id="43" name="墨迹 42">
                    <a:extLst>
                      <a:ext uri="{FF2B5EF4-FFF2-40B4-BE49-F238E27FC236}">
                        <a16:creationId xmlns:a16="http://schemas.microsoft.com/office/drawing/2014/main" id="{3E2B8FA1-F772-4344-9B79-83D444BB5022}"/>
                      </a:ext>
                    </a:extLst>
                  </p14:cNvPr>
                  <p14:cNvContentPartPr/>
                  <p14:nvPr/>
                </p14:nvContentPartPr>
                <p14:xfrm>
                  <a:off x="4106588" y="4511249"/>
                  <a:ext cx="360" cy="360"/>
                </p14:xfrm>
              </p:contentPart>
            </mc:Choice>
            <mc:Fallback xmlns="">
              <p:pic>
                <p:nvPicPr>
                  <p:cNvPr id="43" name="墨迹 42">
                    <a:extLst>
                      <a:ext uri="{FF2B5EF4-FFF2-40B4-BE49-F238E27FC236}">
                        <a16:creationId xmlns:a16="http://schemas.microsoft.com/office/drawing/2014/main" id="{3E2B8FA1-F772-4344-9B79-83D444BB5022}"/>
                      </a:ext>
                    </a:extLst>
                  </p:cNvPr>
                  <p:cNvPicPr/>
                  <p:nvPr/>
                </p:nvPicPr>
                <p:blipFill>
                  <a:blip r:embed="rId7"/>
                  <a:stretch>
                    <a:fillRect/>
                  </a:stretch>
                </p:blipFill>
                <p:spPr>
                  <a:xfrm>
                    <a:off x="4102268" y="450692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46" name="墨迹 45">
                    <a:extLst>
                      <a:ext uri="{FF2B5EF4-FFF2-40B4-BE49-F238E27FC236}">
                        <a16:creationId xmlns:a16="http://schemas.microsoft.com/office/drawing/2014/main" id="{059A22EB-15EB-4919-B08B-1E4F7BC5638A}"/>
                      </a:ext>
                    </a:extLst>
                  </p14:cNvPr>
                  <p14:cNvContentPartPr/>
                  <p14:nvPr/>
                </p14:nvContentPartPr>
                <p14:xfrm>
                  <a:off x="4108748" y="4513049"/>
                  <a:ext cx="360" cy="360"/>
                </p14:xfrm>
              </p:contentPart>
            </mc:Choice>
            <mc:Fallback xmlns="">
              <p:pic>
                <p:nvPicPr>
                  <p:cNvPr id="46" name="墨迹 45">
                    <a:extLst>
                      <a:ext uri="{FF2B5EF4-FFF2-40B4-BE49-F238E27FC236}">
                        <a16:creationId xmlns:a16="http://schemas.microsoft.com/office/drawing/2014/main" id="{059A22EB-15EB-4919-B08B-1E4F7BC5638A}"/>
                      </a:ext>
                    </a:extLst>
                  </p:cNvPr>
                  <p:cNvPicPr/>
                  <p:nvPr/>
                </p:nvPicPr>
                <p:blipFill>
                  <a:blip r:embed="rId7"/>
                  <a:stretch>
                    <a:fillRect/>
                  </a:stretch>
                </p:blipFill>
                <p:spPr>
                  <a:xfrm>
                    <a:off x="4104428" y="450872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47" name="墨迹 46">
                    <a:extLst>
                      <a:ext uri="{FF2B5EF4-FFF2-40B4-BE49-F238E27FC236}">
                        <a16:creationId xmlns:a16="http://schemas.microsoft.com/office/drawing/2014/main" id="{8B5E92F5-69A9-4045-923F-83903DCC0B54}"/>
                      </a:ext>
                    </a:extLst>
                  </p14:cNvPr>
                  <p14:cNvContentPartPr/>
                  <p14:nvPr/>
                </p14:nvContentPartPr>
                <p14:xfrm>
                  <a:off x="4108748" y="4515209"/>
                  <a:ext cx="360" cy="360"/>
                </p14:xfrm>
              </p:contentPart>
            </mc:Choice>
            <mc:Fallback xmlns="">
              <p:pic>
                <p:nvPicPr>
                  <p:cNvPr id="47" name="墨迹 46">
                    <a:extLst>
                      <a:ext uri="{FF2B5EF4-FFF2-40B4-BE49-F238E27FC236}">
                        <a16:creationId xmlns:a16="http://schemas.microsoft.com/office/drawing/2014/main" id="{8B5E92F5-69A9-4045-923F-83903DCC0B54}"/>
                      </a:ext>
                    </a:extLst>
                  </p:cNvPr>
                  <p:cNvPicPr/>
                  <p:nvPr/>
                </p:nvPicPr>
                <p:blipFill>
                  <a:blip r:embed="rId7"/>
                  <a:stretch>
                    <a:fillRect/>
                  </a:stretch>
                </p:blipFill>
                <p:spPr>
                  <a:xfrm>
                    <a:off x="4104428" y="451088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56" name="墨迹 55">
                    <a:extLst>
                      <a:ext uri="{FF2B5EF4-FFF2-40B4-BE49-F238E27FC236}">
                        <a16:creationId xmlns:a16="http://schemas.microsoft.com/office/drawing/2014/main" id="{A7876C30-12EC-44F5-8E1C-1CABB47C0CD4}"/>
                      </a:ext>
                    </a:extLst>
                  </p14:cNvPr>
                  <p14:cNvContentPartPr/>
                  <p14:nvPr/>
                </p14:nvContentPartPr>
                <p14:xfrm>
                  <a:off x="4124228" y="4495409"/>
                  <a:ext cx="360" cy="360"/>
                </p14:xfrm>
              </p:contentPart>
            </mc:Choice>
            <mc:Fallback xmlns="">
              <p:pic>
                <p:nvPicPr>
                  <p:cNvPr id="56" name="墨迹 55">
                    <a:extLst>
                      <a:ext uri="{FF2B5EF4-FFF2-40B4-BE49-F238E27FC236}">
                        <a16:creationId xmlns:a16="http://schemas.microsoft.com/office/drawing/2014/main" id="{A7876C30-12EC-44F5-8E1C-1CABB47C0CD4}"/>
                      </a:ext>
                    </a:extLst>
                  </p:cNvPr>
                  <p:cNvPicPr/>
                  <p:nvPr/>
                </p:nvPicPr>
                <p:blipFill>
                  <a:blip r:embed="rId7"/>
                  <a:stretch>
                    <a:fillRect/>
                  </a:stretch>
                </p:blipFill>
                <p:spPr>
                  <a:xfrm>
                    <a:off x="4119908" y="449108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64" name="墨迹 63">
                    <a:extLst>
                      <a:ext uri="{FF2B5EF4-FFF2-40B4-BE49-F238E27FC236}">
                        <a16:creationId xmlns:a16="http://schemas.microsoft.com/office/drawing/2014/main" id="{FDFF41C4-49BD-4A27-9694-588C391C40DE}"/>
                      </a:ext>
                    </a:extLst>
                  </p14:cNvPr>
                  <p14:cNvContentPartPr/>
                  <p14:nvPr/>
                </p14:nvContentPartPr>
                <p14:xfrm>
                  <a:off x="4099028" y="4524929"/>
                  <a:ext cx="360" cy="360"/>
                </p14:xfrm>
              </p:contentPart>
            </mc:Choice>
            <mc:Fallback xmlns="">
              <p:pic>
                <p:nvPicPr>
                  <p:cNvPr id="64" name="墨迹 63">
                    <a:extLst>
                      <a:ext uri="{FF2B5EF4-FFF2-40B4-BE49-F238E27FC236}">
                        <a16:creationId xmlns:a16="http://schemas.microsoft.com/office/drawing/2014/main" id="{FDFF41C4-49BD-4A27-9694-588C391C40DE}"/>
                      </a:ext>
                    </a:extLst>
                  </p:cNvPr>
                  <p:cNvPicPr/>
                  <p:nvPr/>
                </p:nvPicPr>
                <p:blipFill>
                  <a:blip r:embed="rId7"/>
                  <a:stretch>
                    <a:fillRect/>
                  </a:stretch>
                </p:blipFill>
                <p:spPr>
                  <a:xfrm>
                    <a:off x="4094708" y="4520609"/>
                    <a:ext cx="9000" cy="9000"/>
                  </a:xfrm>
                  <a:prstGeom prst="rect">
                    <a:avLst/>
                  </a:prstGeom>
                </p:spPr>
              </p:pic>
            </mc:Fallback>
          </mc:AlternateContent>
        </p:grpSp>
        <p:grpSp>
          <p:nvGrpSpPr>
            <p:cNvPr id="78" name="组合 77">
              <a:extLst>
                <a:ext uri="{FF2B5EF4-FFF2-40B4-BE49-F238E27FC236}">
                  <a16:creationId xmlns:a16="http://schemas.microsoft.com/office/drawing/2014/main" id="{378C62C4-575B-4348-AA74-5A6F40865AB0}"/>
                </a:ext>
              </a:extLst>
            </p:cNvPr>
            <p:cNvGrpSpPr/>
            <p:nvPr/>
          </p:nvGrpSpPr>
          <p:grpSpPr>
            <a:xfrm>
              <a:off x="4081388" y="5204969"/>
              <a:ext cx="23760" cy="15840"/>
              <a:chOff x="4081388" y="5204969"/>
              <a:chExt cx="23760" cy="15840"/>
            </a:xfrm>
          </p:grpSpPr>
          <mc:AlternateContent xmlns:mc="http://schemas.openxmlformats.org/markup-compatibility/2006" xmlns:p14="http://schemas.microsoft.com/office/powerpoint/2010/main">
            <mc:Choice Requires="p14">
              <p:contentPart p14:bwMode="auto" r:id="rId16">
                <p14:nvContentPartPr>
                  <p14:cNvPr id="67" name="墨迹 66">
                    <a:extLst>
                      <a:ext uri="{FF2B5EF4-FFF2-40B4-BE49-F238E27FC236}">
                        <a16:creationId xmlns:a16="http://schemas.microsoft.com/office/drawing/2014/main" id="{335E4C8B-D272-407D-AF83-AEB153986A62}"/>
                      </a:ext>
                    </a:extLst>
                  </p14:cNvPr>
                  <p14:cNvContentPartPr/>
                  <p14:nvPr/>
                </p14:nvContentPartPr>
                <p14:xfrm>
                  <a:off x="4104788" y="5220449"/>
                  <a:ext cx="360" cy="360"/>
                </p14:xfrm>
              </p:contentPart>
            </mc:Choice>
            <mc:Fallback xmlns="">
              <p:pic>
                <p:nvPicPr>
                  <p:cNvPr id="67" name="墨迹 66">
                    <a:extLst>
                      <a:ext uri="{FF2B5EF4-FFF2-40B4-BE49-F238E27FC236}">
                        <a16:creationId xmlns:a16="http://schemas.microsoft.com/office/drawing/2014/main" id="{335E4C8B-D272-407D-AF83-AEB153986A62}"/>
                      </a:ext>
                    </a:extLst>
                  </p:cNvPr>
                  <p:cNvPicPr/>
                  <p:nvPr/>
                </p:nvPicPr>
                <p:blipFill>
                  <a:blip r:embed="rId7"/>
                  <a:stretch>
                    <a:fillRect/>
                  </a:stretch>
                </p:blipFill>
                <p:spPr>
                  <a:xfrm>
                    <a:off x="4100468" y="521612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68" name="墨迹 67">
                    <a:extLst>
                      <a:ext uri="{FF2B5EF4-FFF2-40B4-BE49-F238E27FC236}">
                        <a16:creationId xmlns:a16="http://schemas.microsoft.com/office/drawing/2014/main" id="{3F047CC2-152F-4ECB-A3CB-3E88A0D70479}"/>
                      </a:ext>
                    </a:extLst>
                  </p14:cNvPr>
                  <p14:cNvContentPartPr/>
                  <p14:nvPr/>
                </p14:nvContentPartPr>
                <p14:xfrm>
                  <a:off x="4104788" y="5220449"/>
                  <a:ext cx="360" cy="360"/>
                </p14:xfrm>
              </p:contentPart>
            </mc:Choice>
            <mc:Fallback xmlns="">
              <p:pic>
                <p:nvPicPr>
                  <p:cNvPr id="68" name="墨迹 67">
                    <a:extLst>
                      <a:ext uri="{FF2B5EF4-FFF2-40B4-BE49-F238E27FC236}">
                        <a16:creationId xmlns:a16="http://schemas.microsoft.com/office/drawing/2014/main" id="{3F047CC2-152F-4ECB-A3CB-3E88A0D70479}"/>
                      </a:ext>
                    </a:extLst>
                  </p:cNvPr>
                  <p:cNvPicPr/>
                  <p:nvPr/>
                </p:nvPicPr>
                <p:blipFill>
                  <a:blip r:embed="rId7"/>
                  <a:stretch>
                    <a:fillRect/>
                  </a:stretch>
                </p:blipFill>
                <p:spPr>
                  <a:xfrm>
                    <a:off x="4100468" y="521612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70" name="墨迹 69">
                    <a:extLst>
                      <a:ext uri="{FF2B5EF4-FFF2-40B4-BE49-F238E27FC236}">
                        <a16:creationId xmlns:a16="http://schemas.microsoft.com/office/drawing/2014/main" id="{8E2BCACC-7FFC-403E-998E-A1760C7A571A}"/>
                      </a:ext>
                    </a:extLst>
                  </p14:cNvPr>
                  <p14:cNvContentPartPr/>
                  <p14:nvPr/>
                </p14:nvContentPartPr>
                <p14:xfrm>
                  <a:off x="4096868" y="5216489"/>
                  <a:ext cx="360" cy="360"/>
                </p14:xfrm>
              </p:contentPart>
            </mc:Choice>
            <mc:Fallback xmlns="">
              <p:pic>
                <p:nvPicPr>
                  <p:cNvPr id="70" name="墨迹 69">
                    <a:extLst>
                      <a:ext uri="{FF2B5EF4-FFF2-40B4-BE49-F238E27FC236}">
                        <a16:creationId xmlns:a16="http://schemas.microsoft.com/office/drawing/2014/main" id="{8E2BCACC-7FFC-403E-998E-A1760C7A571A}"/>
                      </a:ext>
                    </a:extLst>
                  </p:cNvPr>
                  <p:cNvPicPr/>
                  <p:nvPr/>
                </p:nvPicPr>
                <p:blipFill>
                  <a:blip r:embed="rId7"/>
                  <a:stretch>
                    <a:fillRect/>
                  </a:stretch>
                </p:blipFill>
                <p:spPr>
                  <a:xfrm>
                    <a:off x="4092548" y="521216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72" name="墨迹 71">
                    <a:extLst>
                      <a:ext uri="{FF2B5EF4-FFF2-40B4-BE49-F238E27FC236}">
                        <a16:creationId xmlns:a16="http://schemas.microsoft.com/office/drawing/2014/main" id="{6B9CA226-F5B2-40FC-81AD-B380FB3FFA07}"/>
                      </a:ext>
                    </a:extLst>
                  </p14:cNvPr>
                  <p14:cNvContentPartPr/>
                  <p14:nvPr/>
                </p14:nvContentPartPr>
                <p14:xfrm>
                  <a:off x="4089308" y="5212529"/>
                  <a:ext cx="360" cy="360"/>
                </p14:xfrm>
              </p:contentPart>
            </mc:Choice>
            <mc:Fallback xmlns="">
              <p:pic>
                <p:nvPicPr>
                  <p:cNvPr id="72" name="墨迹 71">
                    <a:extLst>
                      <a:ext uri="{FF2B5EF4-FFF2-40B4-BE49-F238E27FC236}">
                        <a16:creationId xmlns:a16="http://schemas.microsoft.com/office/drawing/2014/main" id="{6B9CA226-F5B2-40FC-81AD-B380FB3FFA07}"/>
                      </a:ext>
                    </a:extLst>
                  </p:cNvPr>
                  <p:cNvPicPr/>
                  <p:nvPr/>
                </p:nvPicPr>
                <p:blipFill>
                  <a:blip r:embed="rId7"/>
                  <a:stretch>
                    <a:fillRect/>
                  </a:stretch>
                </p:blipFill>
                <p:spPr>
                  <a:xfrm>
                    <a:off x="4084988" y="520820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73" name="墨迹 72">
                    <a:extLst>
                      <a:ext uri="{FF2B5EF4-FFF2-40B4-BE49-F238E27FC236}">
                        <a16:creationId xmlns:a16="http://schemas.microsoft.com/office/drawing/2014/main" id="{0D1BC765-1BB9-4F10-AF27-D136753D6077}"/>
                      </a:ext>
                    </a:extLst>
                  </p14:cNvPr>
                  <p14:cNvContentPartPr/>
                  <p14:nvPr/>
                </p14:nvContentPartPr>
                <p14:xfrm>
                  <a:off x="4089308" y="5212529"/>
                  <a:ext cx="360" cy="360"/>
                </p14:xfrm>
              </p:contentPart>
            </mc:Choice>
            <mc:Fallback xmlns="">
              <p:pic>
                <p:nvPicPr>
                  <p:cNvPr id="73" name="墨迹 72">
                    <a:extLst>
                      <a:ext uri="{FF2B5EF4-FFF2-40B4-BE49-F238E27FC236}">
                        <a16:creationId xmlns:a16="http://schemas.microsoft.com/office/drawing/2014/main" id="{0D1BC765-1BB9-4F10-AF27-D136753D6077}"/>
                      </a:ext>
                    </a:extLst>
                  </p:cNvPr>
                  <p:cNvPicPr/>
                  <p:nvPr/>
                </p:nvPicPr>
                <p:blipFill>
                  <a:blip r:embed="rId7"/>
                  <a:stretch>
                    <a:fillRect/>
                  </a:stretch>
                </p:blipFill>
                <p:spPr>
                  <a:xfrm>
                    <a:off x="4084988" y="520820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75" name="墨迹 74">
                    <a:extLst>
                      <a:ext uri="{FF2B5EF4-FFF2-40B4-BE49-F238E27FC236}">
                        <a16:creationId xmlns:a16="http://schemas.microsoft.com/office/drawing/2014/main" id="{9D30F60B-7340-4F94-8B45-128AB3632567}"/>
                      </a:ext>
                    </a:extLst>
                  </p14:cNvPr>
                  <p14:cNvContentPartPr/>
                  <p14:nvPr/>
                </p14:nvContentPartPr>
                <p14:xfrm>
                  <a:off x="4081388" y="5204969"/>
                  <a:ext cx="360" cy="360"/>
                </p14:xfrm>
              </p:contentPart>
            </mc:Choice>
            <mc:Fallback xmlns="">
              <p:pic>
                <p:nvPicPr>
                  <p:cNvPr id="75" name="墨迹 74">
                    <a:extLst>
                      <a:ext uri="{FF2B5EF4-FFF2-40B4-BE49-F238E27FC236}">
                        <a16:creationId xmlns:a16="http://schemas.microsoft.com/office/drawing/2014/main" id="{9D30F60B-7340-4F94-8B45-128AB3632567}"/>
                      </a:ext>
                    </a:extLst>
                  </p:cNvPr>
                  <p:cNvPicPr/>
                  <p:nvPr/>
                </p:nvPicPr>
                <p:blipFill>
                  <a:blip r:embed="rId7"/>
                  <a:stretch>
                    <a:fillRect/>
                  </a:stretch>
                </p:blipFill>
                <p:spPr>
                  <a:xfrm>
                    <a:off x="4077068" y="520064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77" name="墨迹 76">
                    <a:extLst>
                      <a:ext uri="{FF2B5EF4-FFF2-40B4-BE49-F238E27FC236}">
                        <a16:creationId xmlns:a16="http://schemas.microsoft.com/office/drawing/2014/main" id="{E199FC22-33C2-48E4-A6DA-104E1C7FE268}"/>
                      </a:ext>
                    </a:extLst>
                  </p14:cNvPr>
                  <p14:cNvContentPartPr/>
                  <p14:nvPr/>
                </p14:nvContentPartPr>
                <p14:xfrm>
                  <a:off x="4087148" y="5210729"/>
                  <a:ext cx="360" cy="360"/>
                </p14:xfrm>
              </p:contentPart>
            </mc:Choice>
            <mc:Fallback xmlns="">
              <p:pic>
                <p:nvPicPr>
                  <p:cNvPr id="77" name="墨迹 76">
                    <a:extLst>
                      <a:ext uri="{FF2B5EF4-FFF2-40B4-BE49-F238E27FC236}">
                        <a16:creationId xmlns:a16="http://schemas.microsoft.com/office/drawing/2014/main" id="{E199FC22-33C2-48E4-A6DA-104E1C7FE268}"/>
                      </a:ext>
                    </a:extLst>
                  </p:cNvPr>
                  <p:cNvPicPr/>
                  <p:nvPr/>
                </p:nvPicPr>
                <p:blipFill>
                  <a:blip r:embed="rId7"/>
                  <a:stretch>
                    <a:fillRect/>
                  </a:stretch>
                </p:blipFill>
                <p:spPr>
                  <a:xfrm>
                    <a:off x="4082828" y="5206409"/>
                    <a:ext cx="9000" cy="9000"/>
                  </a:xfrm>
                  <a:prstGeom prst="rect">
                    <a:avLst/>
                  </a:prstGeom>
                </p:spPr>
              </p:pic>
            </mc:Fallback>
          </mc:AlternateContent>
        </p:grpSp>
      </p:grpSp>
      <p:grpSp>
        <p:nvGrpSpPr>
          <p:cNvPr id="117" name="组合 116">
            <a:extLst>
              <a:ext uri="{FF2B5EF4-FFF2-40B4-BE49-F238E27FC236}">
                <a16:creationId xmlns:a16="http://schemas.microsoft.com/office/drawing/2014/main" id="{7BB3A4F1-11E4-4712-8E6A-1D8D34B47B05}"/>
              </a:ext>
            </a:extLst>
          </p:cNvPr>
          <p:cNvGrpSpPr/>
          <p:nvPr/>
        </p:nvGrpSpPr>
        <p:grpSpPr>
          <a:xfrm>
            <a:off x="3522689" y="4324196"/>
            <a:ext cx="743678" cy="967332"/>
            <a:chOff x="3522689" y="4324196"/>
            <a:chExt cx="743678" cy="967332"/>
          </a:xfrm>
        </p:grpSpPr>
        <p:sp>
          <p:nvSpPr>
            <p:cNvPr id="34" name="任意多边形: 形状 33">
              <a:extLst>
                <a:ext uri="{FF2B5EF4-FFF2-40B4-BE49-F238E27FC236}">
                  <a16:creationId xmlns:a16="http://schemas.microsoft.com/office/drawing/2014/main" id="{67FB3998-5ED0-4932-8870-888835BB2EC3}"/>
                </a:ext>
              </a:extLst>
            </p:cNvPr>
            <p:cNvSpPr/>
            <p:nvPr/>
          </p:nvSpPr>
          <p:spPr>
            <a:xfrm>
              <a:off x="3522689" y="4324196"/>
              <a:ext cx="743678" cy="967332"/>
            </a:xfrm>
            <a:custGeom>
              <a:avLst/>
              <a:gdLst>
                <a:gd name="connsiteX0" fmla="*/ 0 w 743678"/>
                <a:gd name="connsiteY0" fmla="*/ 420191 h 967332"/>
                <a:gd name="connsiteX1" fmla="*/ 119921 w 743678"/>
                <a:gd name="connsiteY1" fmla="*/ 442676 h 967332"/>
                <a:gd name="connsiteX2" fmla="*/ 239842 w 743678"/>
                <a:gd name="connsiteY2" fmla="*/ 412696 h 967332"/>
                <a:gd name="connsiteX3" fmla="*/ 374754 w 743678"/>
                <a:gd name="connsiteY3" fmla="*/ 270289 h 967332"/>
                <a:gd name="connsiteX4" fmla="*/ 607101 w 743678"/>
                <a:gd name="connsiteY4" fmla="*/ 60427 h 967332"/>
                <a:gd name="connsiteX5" fmla="*/ 697042 w 743678"/>
                <a:gd name="connsiteY5" fmla="*/ 466 h 967332"/>
                <a:gd name="connsiteX6" fmla="*/ 719527 w 743678"/>
                <a:gd name="connsiteY6" fmla="*/ 82912 h 967332"/>
                <a:gd name="connsiteX7" fmla="*/ 727022 w 743678"/>
                <a:gd name="connsiteY7" fmla="*/ 67922 h 967332"/>
                <a:gd name="connsiteX8" fmla="*/ 622091 w 743678"/>
                <a:gd name="connsiteY8" fmla="*/ 142873 h 967332"/>
                <a:gd name="connsiteX9" fmla="*/ 532150 w 743678"/>
                <a:gd name="connsiteY9" fmla="*/ 292774 h 967332"/>
                <a:gd name="connsiteX10" fmla="*/ 479685 w 743678"/>
                <a:gd name="connsiteY10" fmla="*/ 420191 h 967332"/>
                <a:gd name="connsiteX11" fmla="*/ 479685 w 743678"/>
                <a:gd name="connsiteY11" fmla="*/ 562597 h 967332"/>
                <a:gd name="connsiteX12" fmla="*/ 607101 w 743678"/>
                <a:gd name="connsiteY12" fmla="*/ 794945 h 967332"/>
                <a:gd name="connsiteX13" fmla="*/ 719527 w 743678"/>
                <a:gd name="connsiteY13" fmla="*/ 862401 h 967332"/>
                <a:gd name="connsiteX14" fmla="*/ 742013 w 743678"/>
                <a:gd name="connsiteY14" fmla="*/ 869896 h 967332"/>
                <a:gd name="connsiteX15" fmla="*/ 742013 w 743678"/>
                <a:gd name="connsiteY15" fmla="*/ 967332 h 967332"/>
                <a:gd name="connsiteX16" fmla="*/ 742013 w 743678"/>
                <a:gd name="connsiteY16" fmla="*/ 967332 h 967332"/>
                <a:gd name="connsiteX17" fmla="*/ 494675 w 743678"/>
                <a:gd name="connsiteY17" fmla="*/ 854906 h 967332"/>
                <a:gd name="connsiteX18" fmla="*/ 322288 w 743678"/>
                <a:gd name="connsiteY18" fmla="*/ 712499 h 967332"/>
                <a:gd name="connsiteX19" fmla="*/ 202367 w 743678"/>
                <a:gd name="connsiteY19" fmla="*/ 682519 h 967332"/>
                <a:gd name="connsiteX20" fmla="*/ 37475 w 743678"/>
                <a:gd name="connsiteY20" fmla="*/ 749974 h 967332"/>
                <a:gd name="connsiteX21" fmla="*/ 14990 w 743678"/>
                <a:gd name="connsiteY21" fmla="*/ 779955 h 967332"/>
                <a:gd name="connsiteX22" fmla="*/ 14990 w 743678"/>
                <a:gd name="connsiteY22" fmla="*/ 779955 h 967332"/>
                <a:gd name="connsiteX23" fmla="*/ 0 w 743678"/>
                <a:gd name="connsiteY23" fmla="*/ 420191 h 967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43678" h="967332">
                  <a:moveTo>
                    <a:pt x="0" y="420191"/>
                  </a:moveTo>
                  <a:cubicBezTo>
                    <a:pt x="39973" y="432058"/>
                    <a:pt x="79947" y="443925"/>
                    <a:pt x="119921" y="442676"/>
                  </a:cubicBezTo>
                  <a:cubicBezTo>
                    <a:pt x="159895" y="441427"/>
                    <a:pt x="197370" y="441427"/>
                    <a:pt x="239842" y="412696"/>
                  </a:cubicBezTo>
                  <a:cubicBezTo>
                    <a:pt x="282314" y="383965"/>
                    <a:pt x="313544" y="329000"/>
                    <a:pt x="374754" y="270289"/>
                  </a:cubicBezTo>
                  <a:cubicBezTo>
                    <a:pt x="435964" y="211578"/>
                    <a:pt x="553386" y="105397"/>
                    <a:pt x="607101" y="60427"/>
                  </a:cubicBezTo>
                  <a:cubicBezTo>
                    <a:pt x="660816" y="15457"/>
                    <a:pt x="678304" y="-3282"/>
                    <a:pt x="697042" y="466"/>
                  </a:cubicBezTo>
                  <a:cubicBezTo>
                    <a:pt x="715780" y="4213"/>
                    <a:pt x="714530" y="71669"/>
                    <a:pt x="719527" y="82912"/>
                  </a:cubicBezTo>
                  <a:cubicBezTo>
                    <a:pt x="724524" y="94155"/>
                    <a:pt x="743261" y="57929"/>
                    <a:pt x="727022" y="67922"/>
                  </a:cubicBezTo>
                  <a:cubicBezTo>
                    <a:pt x="710783" y="77915"/>
                    <a:pt x="654570" y="105398"/>
                    <a:pt x="622091" y="142873"/>
                  </a:cubicBezTo>
                  <a:cubicBezTo>
                    <a:pt x="589612" y="180348"/>
                    <a:pt x="555884" y="246554"/>
                    <a:pt x="532150" y="292774"/>
                  </a:cubicBezTo>
                  <a:cubicBezTo>
                    <a:pt x="508416" y="338994"/>
                    <a:pt x="488429" y="375220"/>
                    <a:pt x="479685" y="420191"/>
                  </a:cubicBezTo>
                  <a:cubicBezTo>
                    <a:pt x="470941" y="465162"/>
                    <a:pt x="458449" y="500138"/>
                    <a:pt x="479685" y="562597"/>
                  </a:cubicBezTo>
                  <a:cubicBezTo>
                    <a:pt x="500921" y="625056"/>
                    <a:pt x="567127" y="744978"/>
                    <a:pt x="607101" y="794945"/>
                  </a:cubicBezTo>
                  <a:cubicBezTo>
                    <a:pt x="647075" y="844912"/>
                    <a:pt x="697042" y="849909"/>
                    <a:pt x="719527" y="862401"/>
                  </a:cubicBezTo>
                  <a:cubicBezTo>
                    <a:pt x="742012" y="874893"/>
                    <a:pt x="738265" y="852408"/>
                    <a:pt x="742013" y="869896"/>
                  </a:cubicBezTo>
                  <a:cubicBezTo>
                    <a:pt x="745761" y="887384"/>
                    <a:pt x="742013" y="967332"/>
                    <a:pt x="742013" y="967332"/>
                  </a:cubicBezTo>
                  <a:lnTo>
                    <a:pt x="742013" y="967332"/>
                  </a:lnTo>
                  <a:cubicBezTo>
                    <a:pt x="700790" y="948594"/>
                    <a:pt x="564629" y="897378"/>
                    <a:pt x="494675" y="854906"/>
                  </a:cubicBezTo>
                  <a:cubicBezTo>
                    <a:pt x="424721" y="812434"/>
                    <a:pt x="371006" y="741230"/>
                    <a:pt x="322288" y="712499"/>
                  </a:cubicBezTo>
                  <a:cubicBezTo>
                    <a:pt x="273570" y="683768"/>
                    <a:pt x="249836" y="676273"/>
                    <a:pt x="202367" y="682519"/>
                  </a:cubicBezTo>
                  <a:cubicBezTo>
                    <a:pt x="154898" y="688765"/>
                    <a:pt x="37475" y="749974"/>
                    <a:pt x="37475" y="749974"/>
                  </a:cubicBezTo>
                  <a:cubicBezTo>
                    <a:pt x="6246" y="766213"/>
                    <a:pt x="14990" y="779955"/>
                    <a:pt x="14990" y="779955"/>
                  </a:cubicBezTo>
                  <a:lnTo>
                    <a:pt x="14990" y="779955"/>
                  </a:lnTo>
                  <a:lnTo>
                    <a:pt x="0" y="420191"/>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4" name="组合 93">
              <a:extLst>
                <a:ext uri="{FF2B5EF4-FFF2-40B4-BE49-F238E27FC236}">
                  <a16:creationId xmlns:a16="http://schemas.microsoft.com/office/drawing/2014/main" id="{10F9CE2D-E1BD-40B5-801F-044DC36777CA}"/>
                </a:ext>
              </a:extLst>
            </p:cNvPr>
            <p:cNvGrpSpPr/>
            <p:nvPr/>
          </p:nvGrpSpPr>
          <p:grpSpPr>
            <a:xfrm>
              <a:off x="3532388" y="5031089"/>
              <a:ext cx="2520" cy="56880"/>
              <a:chOff x="3532388" y="5031089"/>
              <a:chExt cx="2520" cy="56880"/>
            </a:xfrm>
          </p:grpSpPr>
          <mc:AlternateContent xmlns:mc="http://schemas.openxmlformats.org/markup-compatibility/2006" xmlns:p14="http://schemas.microsoft.com/office/powerpoint/2010/main">
            <mc:Choice Requires="p14">
              <p:contentPart p14:bwMode="auto" r:id="rId23">
                <p14:nvContentPartPr>
                  <p14:cNvPr id="81" name="墨迹 80">
                    <a:extLst>
                      <a:ext uri="{FF2B5EF4-FFF2-40B4-BE49-F238E27FC236}">
                        <a16:creationId xmlns:a16="http://schemas.microsoft.com/office/drawing/2014/main" id="{6D04CA6E-C102-4AC7-9F60-7D7B3F55809E}"/>
                      </a:ext>
                    </a:extLst>
                  </p14:cNvPr>
                  <p14:cNvContentPartPr/>
                  <p14:nvPr/>
                </p14:nvContentPartPr>
                <p14:xfrm>
                  <a:off x="3534188" y="5087609"/>
                  <a:ext cx="360" cy="360"/>
                </p14:xfrm>
              </p:contentPart>
            </mc:Choice>
            <mc:Fallback xmlns="">
              <p:pic>
                <p:nvPicPr>
                  <p:cNvPr id="81" name="墨迹 80">
                    <a:extLst>
                      <a:ext uri="{FF2B5EF4-FFF2-40B4-BE49-F238E27FC236}">
                        <a16:creationId xmlns:a16="http://schemas.microsoft.com/office/drawing/2014/main" id="{6D04CA6E-C102-4AC7-9F60-7D7B3F55809E}"/>
                      </a:ext>
                    </a:extLst>
                  </p:cNvPr>
                  <p:cNvPicPr/>
                  <p:nvPr/>
                </p:nvPicPr>
                <p:blipFill>
                  <a:blip r:embed="rId7"/>
                  <a:stretch>
                    <a:fillRect/>
                  </a:stretch>
                </p:blipFill>
                <p:spPr>
                  <a:xfrm>
                    <a:off x="3529868" y="508328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82" name="墨迹 81">
                    <a:extLst>
                      <a:ext uri="{FF2B5EF4-FFF2-40B4-BE49-F238E27FC236}">
                        <a16:creationId xmlns:a16="http://schemas.microsoft.com/office/drawing/2014/main" id="{529E68A7-FC69-4AF9-A1FA-66C8D707E9F6}"/>
                      </a:ext>
                    </a:extLst>
                  </p14:cNvPr>
                  <p14:cNvContentPartPr/>
                  <p14:nvPr/>
                </p14:nvContentPartPr>
                <p14:xfrm>
                  <a:off x="3533828" y="5087249"/>
                  <a:ext cx="1080" cy="720"/>
                </p14:xfrm>
              </p:contentPart>
            </mc:Choice>
            <mc:Fallback xmlns="">
              <p:pic>
                <p:nvPicPr>
                  <p:cNvPr id="82" name="墨迹 81">
                    <a:extLst>
                      <a:ext uri="{FF2B5EF4-FFF2-40B4-BE49-F238E27FC236}">
                        <a16:creationId xmlns:a16="http://schemas.microsoft.com/office/drawing/2014/main" id="{529E68A7-FC69-4AF9-A1FA-66C8D707E9F6}"/>
                      </a:ext>
                    </a:extLst>
                  </p:cNvPr>
                  <p:cNvPicPr/>
                  <p:nvPr/>
                </p:nvPicPr>
                <p:blipFill>
                  <a:blip r:embed="rId25"/>
                  <a:stretch>
                    <a:fillRect/>
                  </a:stretch>
                </p:blipFill>
                <p:spPr>
                  <a:xfrm>
                    <a:off x="3529508" y="5082929"/>
                    <a:ext cx="9720" cy="936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83" name="墨迹 82">
                    <a:extLst>
                      <a:ext uri="{FF2B5EF4-FFF2-40B4-BE49-F238E27FC236}">
                        <a16:creationId xmlns:a16="http://schemas.microsoft.com/office/drawing/2014/main" id="{4662E3F2-C665-4C0A-8634-DFFEBCEC6053}"/>
                      </a:ext>
                    </a:extLst>
                  </p14:cNvPr>
                  <p14:cNvContentPartPr/>
                  <p14:nvPr/>
                </p14:nvContentPartPr>
                <p14:xfrm>
                  <a:off x="3532388" y="5079689"/>
                  <a:ext cx="360" cy="360"/>
                </p14:xfrm>
              </p:contentPart>
            </mc:Choice>
            <mc:Fallback xmlns="">
              <p:pic>
                <p:nvPicPr>
                  <p:cNvPr id="83" name="墨迹 82">
                    <a:extLst>
                      <a:ext uri="{FF2B5EF4-FFF2-40B4-BE49-F238E27FC236}">
                        <a16:creationId xmlns:a16="http://schemas.microsoft.com/office/drawing/2014/main" id="{4662E3F2-C665-4C0A-8634-DFFEBCEC6053}"/>
                      </a:ext>
                    </a:extLst>
                  </p:cNvPr>
                  <p:cNvPicPr/>
                  <p:nvPr/>
                </p:nvPicPr>
                <p:blipFill>
                  <a:blip r:embed="rId7"/>
                  <a:stretch>
                    <a:fillRect/>
                  </a:stretch>
                </p:blipFill>
                <p:spPr>
                  <a:xfrm>
                    <a:off x="3528068" y="507536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85" name="墨迹 84">
                    <a:extLst>
                      <a:ext uri="{FF2B5EF4-FFF2-40B4-BE49-F238E27FC236}">
                        <a16:creationId xmlns:a16="http://schemas.microsoft.com/office/drawing/2014/main" id="{4385DAC7-E7DB-4086-97E8-DCF33ABE4C1A}"/>
                      </a:ext>
                    </a:extLst>
                  </p14:cNvPr>
                  <p14:cNvContentPartPr/>
                  <p14:nvPr/>
                </p14:nvContentPartPr>
                <p14:xfrm>
                  <a:off x="3534188" y="5069969"/>
                  <a:ext cx="360" cy="360"/>
                </p14:xfrm>
              </p:contentPart>
            </mc:Choice>
            <mc:Fallback xmlns="">
              <p:pic>
                <p:nvPicPr>
                  <p:cNvPr id="85" name="墨迹 84">
                    <a:extLst>
                      <a:ext uri="{FF2B5EF4-FFF2-40B4-BE49-F238E27FC236}">
                        <a16:creationId xmlns:a16="http://schemas.microsoft.com/office/drawing/2014/main" id="{4385DAC7-E7DB-4086-97E8-DCF33ABE4C1A}"/>
                      </a:ext>
                    </a:extLst>
                  </p:cNvPr>
                  <p:cNvPicPr/>
                  <p:nvPr/>
                </p:nvPicPr>
                <p:blipFill>
                  <a:blip r:embed="rId7"/>
                  <a:stretch>
                    <a:fillRect/>
                  </a:stretch>
                </p:blipFill>
                <p:spPr>
                  <a:xfrm>
                    <a:off x="3529868" y="506564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86" name="墨迹 85">
                    <a:extLst>
                      <a:ext uri="{FF2B5EF4-FFF2-40B4-BE49-F238E27FC236}">
                        <a16:creationId xmlns:a16="http://schemas.microsoft.com/office/drawing/2014/main" id="{4E011BB3-4134-4FC8-BFC5-12ABB7709C67}"/>
                      </a:ext>
                    </a:extLst>
                  </p14:cNvPr>
                  <p14:cNvContentPartPr/>
                  <p14:nvPr/>
                </p14:nvContentPartPr>
                <p14:xfrm>
                  <a:off x="3532388" y="5064209"/>
                  <a:ext cx="360" cy="360"/>
                </p14:xfrm>
              </p:contentPart>
            </mc:Choice>
            <mc:Fallback xmlns="">
              <p:pic>
                <p:nvPicPr>
                  <p:cNvPr id="86" name="墨迹 85">
                    <a:extLst>
                      <a:ext uri="{FF2B5EF4-FFF2-40B4-BE49-F238E27FC236}">
                        <a16:creationId xmlns:a16="http://schemas.microsoft.com/office/drawing/2014/main" id="{4E011BB3-4134-4FC8-BFC5-12ABB7709C67}"/>
                      </a:ext>
                    </a:extLst>
                  </p:cNvPr>
                  <p:cNvPicPr/>
                  <p:nvPr/>
                </p:nvPicPr>
                <p:blipFill>
                  <a:blip r:embed="rId7"/>
                  <a:stretch>
                    <a:fillRect/>
                  </a:stretch>
                </p:blipFill>
                <p:spPr>
                  <a:xfrm>
                    <a:off x="3528068" y="505988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87" name="墨迹 86">
                    <a:extLst>
                      <a:ext uri="{FF2B5EF4-FFF2-40B4-BE49-F238E27FC236}">
                        <a16:creationId xmlns:a16="http://schemas.microsoft.com/office/drawing/2014/main" id="{9E8BC858-7C82-4490-B006-F05D8B5DF686}"/>
                      </a:ext>
                    </a:extLst>
                  </p14:cNvPr>
                  <p14:cNvContentPartPr/>
                  <p14:nvPr/>
                </p14:nvContentPartPr>
                <p14:xfrm>
                  <a:off x="3532388" y="5055929"/>
                  <a:ext cx="360" cy="720"/>
                </p14:xfrm>
              </p:contentPart>
            </mc:Choice>
            <mc:Fallback xmlns="">
              <p:pic>
                <p:nvPicPr>
                  <p:cNvPr id="87" name="墨迹 86">
                    <a:extLst>
                      <a:ext uri="{FF2B5EF4-FFF2-40B4-BE49-F238E27FC236}">
                        <a16:creationId xmlns:a16="http://schemas.microsoft.com/office/drawing/2014/main" id="{9E8BC858-7C82-4490-B006-F05D8B5DF686}"/>
                      </a:ext>
                    </a:extLst>
                  </p:cNvPr>
                  <p:cNvPicPr/>
                  <p:nvPr/>
                </p:nvPicPr>
                <p:blipFill>
                  <a:blip r:embed="rId7"/>
                  <a:stretch>
                    <a:fillRect/>
                  </a:stretch>
                </p:blipFill>
                <p:spPr>
                  <a:xfrm>
                    <a:off x="3528068" y="5051609"/>
                    <a:ext cx="9000" cy="936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88" name="墨迹 87">
                    <a:extLst>
                      <a:ext uri="{FF2B5EF4-FFF2-40B4-BE49-F238E27FC236}">
                        <a16:creationId xmlns:a16="http://schemas.microsoft.com/office/drawing/2014/main" id="{6496B5A5-AFE1-483F-9902-DFF14D718028}"/>
                      </a:ext>
                    </a:extLst>
                  </p14:cNvPr>
                  <p14:cNvContentPartPr/>
                  <p14:nvPr/>
                </p14:nvContentPartPr>
                <p14:xfrm>
                  <a:off x="3532388" y="5052329"/>
                  <a:ext cx="360" cy="360"/>
                </p14:xfrm>
              </p:contentPart>
            </mc:Choice>
            <mc:Fallback xmlns="">
              <p:pic>
                <p:nvPicPr>
                  <p:cNvPr id="88" name="墨迹 87">
                    <a:extLst>
                      <a:ext uri="{FF2B5EF4-FFF2-40B4-BE49-F238E27FC236}">
                        <a16:creationId xmlns:a16="http://schemas.microsoft.com/office/drawing/2014/main" id="{6496B5A5-AFE1-483F-9902-DFF14D718028}"/>
                      </a:ext>
                    </a:extLst>
                  </p:cNvPr>
                  <p:cNvPicPr/>
                  <p:nvPr/>
                </p:nvPicPr>
                <p:blipFill>
                  <a:blip r:embed="rId7"/>
                  <a:stretch>
                    <a:fillRect/>
                  </a:stretch>
                </p:blipFill>
                <p:spPr>
                  <a:xfrm>
                    <a:off x="3528068" y="504800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90" name="墨迹 89">
                    <a:extLst>
                      <a:ext uri="{FF2B5EF4-FFF2-40B4-BE49-F238E27FC236}">
                        <a16:creationId xmlns:a16="http://schemas.microsoft.com/office/drawing/2014/main" id="{B642CB5E-B8AC-4BD0-8FFC-22425A6A5891}"/>
                      </a:ext>
                    </a:extLst>
                  </p14:cNvPr>
                  <p14:cNvContentPartPr/>
                  <p14:nvPr/>
                </p14:nvContentPartPr>
                <p14:xfrm>
                  <a:off x="3532388" y="5046569"/>
                  <a:ext cx="360" cy="360"/>
                </p14:xfrm>
              </p:contentPart>
            </mc:Choice>
            <mc:Fallback xmlns="">
              <p:pic>
                <p:nvPicPr>
                  <p:cNvPr id="90" name="墨迹 89">
                    <a:extLst>
                      <a:ext uri="{FF2B5EF4-FFF2-40B4-BE49-F238E27FC236}">
                        <a16:creationId xmlns:a16="http://schemas.microsoft.com/office/drawing/2014/main" id="{B642CB5E-B8AC-4BD0-8FFC-22425A6A5891}"/>
                      </a:ext>
                    </a:extLst>
                  </p:cNvPr>
                  <p:cNvPicPr/>
                  <p:nvPr/>
                </p:nvPicPr>
                <p:blipFill>
                  <a:blip r:embed="rId7"/>
                  <a:stretch>
                    <a:fillRect/>
                  </a:stretch>
                </p:blipFill>
                <p:spPr>
                  <a:xfrm>
                    <a:off x="3528068" y="504224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91" name="墨迹 90">
                    <a:extLst>
                      <a:ext uri="{FF2B5EF4-FFF2-40B4-BE49-F238E27FC236}">
                        <a16:creationId xmlns:a16="http://schemas.microsoft.com/office/drawing/2014/main" id="{C23A7D52-2E6F-4C72-80D1-18BECE9B6016}"/>
                      </a:ext>
                    </a:extLst>
                  </p14:cNvPr>
                  <p14:cNvContentPartPr/>
                  <p14:nvPr/>
                </p14:nvContentPartPr>
                <p14:xfrm>
                  <a:off x="3534188" y="5031089"/>
                  <a:ext cx="360" cy="360"/>
                </p14:xfrm>
              </p:contentPart>
            </mc:Choice>
            <mc:Fallback xmlns="">
              <p:pic>
                <p:nvPicPr>
                  <p:cNvPr id="91" name="墨迹 90">
                    <a:extLst>
                      <a:ext uri="{FF2B5EF4-FFF2-40B4-BE49-F238E27FC236}">
                        <a16:creationId xmlns:a16="http://schemas.microsoft.com/office/drawing/2014/main" id="{C23A7D52-2E6F-4C72-80D1-18BECE9B6016}"/>
                      </a:ext>
                    </a:extLst>
                  </p:cNvPr>
                  <p:cNvPicPr/>
                  <p:nvPr/>
                </p:nvPicPr>
                <p:blipFill>
                  <a:blip r:embed="rId7"/>
                  <a:stretch>
                    <a:fillRect/>
                  </a:stretch>
                </p:blipFill>
                <p:spPr>
                  <a:xfrm>
                    <a:off x="3529868" y="502676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93" name="墨迹 92">
                    <a:extLst>
                      <a:ext uri="{FF2B5EF4-FFF2-40B4-BE49-F238E27FC236}">
                        <a16:creationId xmlns:a16="http://schemas.microsoft.com/office/drawing/2014/main" id="{521A35BE-3DBE-4641-AD0B-DABC5B3230AE}"/>
                      </a:ext>
                    </a:extLst>
                  </p14:cNvPr>
                  <p14:cNvContentPartPr/>
                  <p14:nvPr/>
                </p14:nvContentPartPr>
                <p14:xfrm>
                  <a:off x="3532388" y="5038649"/>
                  <a:ext cx="360" cy="360"/>
                </p14:xfrm>
              </p:contentPart>
            </mc:Choice>
            <mc:Fallback xmlns="">
              <p:pic>
                <p:nvPicPr>
                  <p:cNvPr id="93" name="墨迹 92">
                    <a:extLst>
                      <a:ext uri="{FF2B5EF4-FFF2-40B4-BE49-F238E27FC236}">
                        <a16:creationId xmlns:a16="http://schemas.microsoft.com/office/drawing/2014/main" id="{521A35BE-3DBE-4641-AD0B-DABC5B3230AE}"/>
                      </a:ext>
                    </a:extLst>
                  </p:cNvPr>
                  <p:cNvPicPr/>
                  <p:nvPr/>
                </p:nvPicPr>
                <p:blipFill>
                  <a:blip r:embed="rId7"/>
                  <a:stretch>
                    <a:fillRect/>
                  </a:stretch>
                </p:blipFill>
                <p:spPr>
                  <a:xfrm>
                    <a:off x="3528068" y="5034329"/>
                    <a:ext cx="9000" cy="9000"/>
                  </a:xfrm>
                  <a:prstGeom prst="rect">
                    <a:avLst/>
                  </a:prstGeom>
                </p:spPr>
              </p:pic>
            </mc:Fallback>
          </mc:AlternateContent>
        </p:grpSp>
        <p:cxnSp>
          <p:nvCxnSpPr>
            <p:cNvPr id="108" name="直接连接符 107">
              <a:extLst>
                <a:ext uri="{FF2B5EF4-FFF2-40B4-BE49-F238E27FC236}">
                  <a16:creationId xmlns:a16="http://schemas.microsoft.com/office/drawing/2014/main" id="{72710B93-1EBB-49A6-B2D3-EB8D44230E37}"/>
                </a:ext>
              </a:extLst>
            </p:cNvPr>
            <p:cNvCxnSpPr>
              <a:cxnSpLocks/>
              <a:endCxn id="34" idx="0"/>
            </p:cNvCxnSpPr>
            <p:nvPr/>
          </p:nvCxnSpPr>
          <p:spPr>
            <a:xfrm flipH="1" flipV="1">
              <a:off x="3522689" y="4744387"/>
              <a:ext cx="9699" cy="342862"/>
            </a:xfrm>
            <a:prstGeom prst="line">
              <a:avLst/>
            </a:prstGeom>
            <a:ln>
              <a:solidFill>
                <a:srgbClr val="FFC000">
                  <a:alpha val="50000"/>
                </a:srgbClr>
              </a:solidFill>
            </a:ln>
          </p:spPr>
          <p:style>
            <a:lnRef idx="3">
              <a:schemeClr val="accent4"/>
            </a:lnRef>
            <a:fillRef idx="0">
              <a:schemeClr val="accent4"/>
            </a:fillRef>
            <a:effectRef idx="2">
              <a:schemeClr val="accent4"/>
            </a:effectRef>
            <a:fontRef idx="minor">
              <a:schemeClr val="tx1"/>
            </a:fontRef>
          </p:style>
        </p:cxnSp>
      </p:grpSp>
      <p:pic>
        <p:nvPicPr>
          <p:cNvPr id="113" name="图形 112" descr="箭头: 直 纯色填充">
            <a:extLst>
              <a:ext uri="{FF2B5EF4-FFF2-40B4-BE49-F238E27FC236}">
                <a16:creationId xmlns:a16="http://schemas.microsoft.com/office/drawing/2014/main" id="{34D6F60C-AF6E-435D-9F7E-4D80A460EB45}"/>
              </a:ext>
            </a:extLst>
          </p:cNvPr>
          <p:cNvPicPr>
            <a:picLocks noChangeAspect="1"/>
          </p:cNvPicPr>
          <p:nvPr/>
        </p:nvPicPr>
        <p:blipFill>
          <a:blip r:embed="rId34">
            <a:extLst>
              <a:ext uri="{96DAC541-7B7A-43D3-8B79-37D633B846F1}">
                <asvg:svgBlip xmlns:asvg="http://schemas.microsoft.com/office/drawing/2016/SVG/main" r:embed="rId35"/>
              </a:ext>
            </a:extLst>
          </a:blip>
          <a:stretch>
            <a:fillRect/>
          </a:stretch>
        </p:blipFill>
        <p:spPr>
          <a:xfrm flipH="1">
            <a:off x="3639670" y="1780247"/>
            <a:ext cx="779002" cy="631231"/>
          </a:xfrm>
          <a:prstGeom prst="rect">
            <a:avLst/>
          </a:prstGeom>
        </p:spPr>
      </p:pic>
      <p:grpSp>
        <p:nvGrpSpPr>
          <p:cNvPr id="120" name="组合 119">
            <a:extLst>
              <a:ext uri="{FF2B5EF4-FFF2-40B4-BE49-F238E27FC236}">
                <a16:creationId xmlns:a16="http://schemas.microsoft.com/office/drawing/2014/main" id="{D30413D4-9075-4677-AE93-070D0B7C86D9}"/>
              </a:ext>
            </a:extLst>
          </p:cNvPr>
          <p:cNvGrpSpPr/>
          <p:nvPr/>
        </p:nvGrpSpPr>
        <p:grpSpPr>
          <a:xfrm>
            <a:off x="4375705" y="1507589"/>
            <a:ext cx="3810000" cy="3810000"/>
            <a:chOff x="3794499" y="1427724"/>
            <a:chExt cx="3810000" cy="3810000"/>
          </a:xfrm>
        </p:grpSpPr>
        <p:pic>
          <p:nvPicPr>
            <p:cNvPr id="115" name="图片 114" descr="生气的猫">
              <a:extLst>
                <a:ext uri="{FF2B5EF4-FFF2-40B4-BE49-F238E27FC236}">
                  <a16:creationId xmlns:a16="http://schemas.microsoft.com/office/drawing/2014/main" id="{0D7AFA55-C971-4C2C-A3A3-FE3683E5E340}"/>
                </a:ext>
              </a:extLst>
            </p:cNvPr>
            <p:cNvPicPr>
              <a:picLocks noChangeAspect="1"/>
            </p:cNvPicPr>
            <p:nvPr/>
          </p:nvPicPr>
          <p:blipFill>
            <a:blip r:embed="rId36"/>
            <a:stretch>
              <a:fillRect/>
            </a:stretch>
          </p:blipFill>
          <p:spPr>
            <a:xfrm>
              <a:off x="3794499" y="1427724"/>
              <a:ext cx="3810000" cy="3810000"/>
            </a:xfrm>
            <a:prstGeom prst="rect">
              <a:avLst/>
            </a:prstGeom>
          </p:spPr>
        </p:pic>
        <p:sp>
          <p:nvSpPr>
            <p:cNvPr id="118" name="对话气泡: 椭圆形 117">
              <a:extLst>
                <a:ext uri="{FF2B5EF4-FFF2-40B4-BE49-F238E27FC236}">
                  <a16:creationId xmlns:a16="http://schemas.microsoft.com/office/drawing/2014/main" id="{5D9A1A5A-03BE-4FE8-89D1-DDB2965BA766}"/>
                </a:ext>
              </a:extLst>
            </p:cNvPr>
            <p:cNvSpPr/>
            <p:nvPr/>
          </p:nvSpPr>
          <p:spPr>
            <a:xfrm>
              <a:off x="5303305" y="1533966"/>
              <a:ext cx="1989564" cy="923330"/>
            </a:xfrm>
            <a:prstGeom prst="wedgeEllipseCallou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19" name="文本框 118">
              <a:extLst>
                <a:ext uri="{FF2B5EF4-FFF2-40B4-BE49-F238E27FC236}">
                  <a16:creationId xmlns:a16="http://schemas.microsoft.com/office/drawing/2014/main" id="{1EBEE869-A96F-4C2D-BC15-55120827972D}"/>
                </a:ext>
              </a:extLst>
            </p:cNvPr>
            <p:cNvSpPr txBox="1"/>
            <p:nvPr/>
          </p:nvSpPr>
          <p:spPr>
            <a:xfrm>
              <a:off x="5812001" y="1658144"/>
              <a:ext cx="1371600" cy="707886"/>
            </a:xfrm>
            <a:prstGeom prst="rect">
              <a:avLst/>
            </a:prstGeom>
            <a:noFill/>
          </p:spPr>
          <p:txBody>
            <a:bodyPr wrap="square" rtlCol="0">
              <a:spAutoFit/>
            </a:bodyPr>
            <a:lstStyle/>
            <a:p>
              <a:r>
                <a:rPr lang="zh-CN" altLang="en-US" sz="2000" dirty="0"/>
                <a:t>看不懂呀</a:t>
              </a:r>
              <a:r>
                <a:rPr lang="en-US" altLang="zh-CN" sz="2000" dirty="0"/>
                <a:t>……</a:t>
              </a:r>
              <a:endParaRPr lang="zh-CN" altLang="en-US" sz="2000" dirty="0"/>
            </a:p>
          </p:txBody>
        </p:sp>
      </p:grpSp>
    </p:spTree>
    <p:extLst>
      <p:ext uri="{BB962C8B-B14F-4D97-AF65-F5344CB8AC3E}">
        <p14:creationId xmlns:p14="http://schemas.microsoft.com/office/powerpoint/2010/main" val="3571592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3"/>
                                        </p:tgtEl>
                                        <p:attrNameLst>
                                          <p:attrName>style.visibility</p:attrName>
                                        </p:attrNameLst>
                                      </p:cBhvr>
                                      <p:to>
                                        <p:strVal val="visible"/>
                                      </p:to>
                                    </p:set>
                                    <p:animEffect transition="in" filter="fade">
                                      <p:cBhvr>
                                        <p:cTn id="7" dur="500"/>
                                        <p:tgtEl>
                                          <p:spTgt spid="113"/>
                                        </p:tgtEl>
                                      </p:cBhvr>
                                    </p:animEffect>
                                  </p:childTnLst>
                                </p:cTn>
                              </p:par>
                              <p:par>
                                <p:cTn id="8" presetID="10" presetClass="entr" presetSubtype="0" fill="hold" nodeType="withEffect">
                                  <p:stCondLst>
                                    <p:cond delay="0"/>
                                  </p:stCondLst>
                                  <p:childTnLst>
                                    <p:set>
                                      <p:cBhvr>
                                        <p:cTn id="9" dur="1" fill="hold">
                                          <p:stCondLst>
                                            <p:cond delay="0"/>
                                          </p:stCondLst>
                                        </p:cTn>
                                        <p:tgtEl>
                                          <p:spTgt spid="116"/>
                                        </p:tgtEl>
                                        <p:attrNameLst>
                                          <p:attrName>style.visibility</p:attrName>
                                        </p:attrNameLst>
                                      </p:cBhvr>
                                      <p:to>
                                        <p:strVal val="visible"/>
                                      </p:to>
                                    </p:set>
                                    <p:animEffect transition="in" filter="fade">
                                      <p:cBhvr>
                                        <p:cTn id="10" dur="500"/>
                                        <p:tgtEl>
                                          <p:spTgt spid="116"/>
                                        </p:tgtEl>
                                      </p:cBhvr>
                                    </p:animEffect>
                                  </p:childTnLst>
                                </p:cTn>
                              </p:par>
                              <p:par>
                                <p:cTn id="11" presetID="10" presetClass="entr" presetSubtype="0" fill="hold" nodeType="withEffect">
                                  <p:stCondLst>
                                    <p:cond delay="0"/>
                                  </p:stCondLst>
                                  <p:childTnLst>
                                    <p:set>
                                      <p:cBhvr>
                                        <p:cTn id="12" dur="1" fill="hold">
                                          <p:stCondLst>
                                            <p:cond delay="0"/>
                                          </p:stCondLst>
                                        </p:cTn>
                                        <p:tgtEl>
                                          <p:spTgt spid="117"/>
                                        </p:tgtEl>
                                        <p:attrNameLst>
                                          <p:attrName>style.visibility</p:attrName>
                                        </p:attrNameLst>
                                      </p:cBhvr>
                                      <p:to>
                                        <p:strVal val="visible"/>
                                      </p:to>
                                    </p:set>
                                    <p:animEffect transition="in" filter="fade">
                                      <p:cBhvr>
                                        <p:cTn id="13" dur="500"/>
                                        <p:tgtEl>
                                          <p:spTgt spid="117"/>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par>
                                <p:cTn id="21" presetID="31" presetClass="exit" presetSubtype="0" fill="hold" grpId="0" nodeType="withEffect">
                                  <p:stCondLst>
                                    <p:cond delay="0"/>
                                  </p:stCondLst>
                                  <p:childTnLst>
                                    <p:anim calcmode="lin" valueType="num">
                                      <p:cBhvr>
                                        <p:cTn id="22" dur="1000"/>
                                        <p:tgtEl>
                                          <p:spTgt spid="5"/>
                                        </p:tgtEl>
                                        <p:attrNameLst>
                                          <p:attrName>ppt_w</p:attrName>
                                        </p:attrNameLst>
                                      </p:cBhvr>
                                      <p:tavLst>
                                        <p:tav tm="0">
                                          <p:val>
                                            <p:strVal val="ppt_w"/>
                                          </p:val>
                                        </p:tav>
                                        <p:tav tm="100000">
                                          <p:val>
                                            <p:fltVal val="0"/>
                                          </p:val>
                                        </p:tav>
                                      </p:tavLst>
                                    </p:anim>
                                    <p:anim calcmode="lin" valueType="num">
                                      <p:cBhvr>
                                        <p:cTn id="23" dur="1000"/>
                                        <p:tgtEl>
                                          <p:spTgt spid="5"/>
                                        </p:tgtEl>
                                        <p:attrNameLst>
                                          <p:attrName>ppt_h</p:attrName>
                                        </p:attrNameLst>
                                      </p:cBhvr>
                                      <p:tavLst>
                                        <p:tav tm="0">
                                          <p:val>
                                            <p:strVal val="ppt_h"/>
                                          </p:val>
                                        </p:tav>
                                        <p:tav tm="100000">
                                          <p:val>
                                            <p:fltVal val="0"/>
                                          </p:val>
                                        </p:tav>
                                      </p:tavLst>
                                    </p:anim>
                                    <p:anim calcmode="lin" valueType="num">
                                      <p:cBhvr>
                                        <p:cTn id="24" dur="1000"/>
                                        <p:tgtEl>
                                          <p:spTgt spid="5"/>
                                        </p:tgtEl>
                                        <p:attrNameLst>
                                          <p:attrName>style.rotation</p:attrName>
                                        </p:attrNameLst>
                                      </p:cBhvr>
                                      <p:tavLst>
                                        <p:tav tm="0">
                                          <p:val>
                                            <p:fltVal val="0"/>
                                          </p:val>
                                        </p:tav>
                                        <p:tav tm="100000">
                                          <p:val>
                                            <p:fltVal val="90"/>
                                          </p:val>
                                        </p:tav>
                                      </p:tavLst>
                                    </p:anim>
                                    <p:animEffect transition="out" filter="fade">
                                      <p:cBhvr>
                                        <p:cTn id="25" dur="1000"/>
                                        <p:tgtEl>
                                          <p:spTgt spid="5"/>
                                        </p:tgtEl>
                                      </p:cBhvr>
                                    </p:animEffect>
                                    <p:set>
                                      <p:cBhvr>
                                        <p:cTn id="26" dur="1" fill="hold">
                                          <p:stCondLst>
                                            <p:cond delay="999"/>
                                          </p:stCondLst>
                                        </p:cTn>
                                        <p:tgtEl>
                                          <p:spTgt spid="5"/>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nodeType="clickEffect">
                                  <p:stCondLst>
                                    <p:cond delay="0"/>
                                  </p:stCondLst>
                                  <p:childTnLst>
                                    <p:set>
                                      <p:cBhvr>
                                        <p:cTn id="30" dur="1" fill="hold">
                                          <p:stCondLst>
                                            <p:cond delay="0"/>
                                          </p:stCondLst>
                                        </p:cTn>
                                        <p:tgtEl>
                                          <p:spTgt spid="120"/>
                                        </p:tgtEl>
                                        <p:attrNameLst>
                                          <p:attrName>style.visibility</p:attrName>
                                        </p:attrNameLst>
                                      </p:cBhvr>
                                      <p:to>
                                        <p:strVal val="visible"/>
                                      </p:to>
                                    </p:set>
                                    <p:animEffect transition="in" filter="barn(inVertical)">
                                      <p:cBhvr>
                                        <p:cTn id="31" dur="50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矩形 62">
            <a:extLst>
              <a:ext uri="{FF2B5EF4-FFF2-40B4-BE49-F238E27FC236}">
                <a16:creationId xmlns:a16="http://schemas.microsoft.com/office/drawing/2014/main" id="{F75782B5-F161-4665-BDEC-A1B4352FEAA1}"/>
              </a:ext>
            </a:extLst>
          </p:cNvPr>
          <p:cNvSpPr/>
          <p:nvPr/>
        </p:nvSpPr>
        <p:spPr>
          <a:xfrm>
            <a:off x="9174818" y="2861001"/>
            <a:ext cx="1414182" cy="64631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n w="0"/>
                <a:solidFill>
                  <a:schemeClr val="accent1"/>
                </a:solidFill>
                <a:effectLst>
                  <a:outerShdw blurRad="38100" dist="25400" dir="5400000" algn="ctr" rotWithShape="0">
                    <a:srgbClr val="6E747A">
                      <a:alpha val="43000"/>
                    </a:srgbClr>
                  </a:outerShdw>
                </a:effectLst>
              </a:rPr>
              <a:t>笔记本工厂  </a:t>
            </a:r>
            <a:endParaRPr lang="zh-CN" altLang="en-US" dirty="0"/>
          </a:p>
        </p:txBody>
      </p:sp>
      <p:grpSp>
        <p:nvGrpSpPr>
          <p:cNvPr id="8" name="组合 7">
            <a:extLst>
              <a:ext uri="{FF2B5EF4-FFF2-40B4-BE49-F238E27FC236}">
                <a16:creationId xmlns:a16="http://schemas.microsoft.com/office/drawing/2014/main" id="{88FCD4E0-A132-4394-AEDD-1C14EA0DA749}"/>
              </a:ext>
            </a:extLst>
          </p:cNvPr>
          <p:cNvGrpSpPr/>
          <p:nvPr/>
        </p:nvGrpSpPr>
        <p:grpSpPr>
          <a:xfrm>
            <a:off x="457199" y="255494"/>
            <a:ext cx="2214284" cy="1313329"/>
            <a:chOff x="1604682" y="282389"/>
            <a:chExt cx="2214284" cy="1313329"/>
          </a:xfrm>
        </p:grpSpPr>
        <p:pic>
          <p:nvPicPr>
            <p:cNvPr id="3" name="图形 2" descr="橡子 纯色填充">
              <a:extLst>
                <a:ext uri="{FF2B5EF4-FFF2-40B4-BE49-F238E27FC236}">
                  <a16:creationId xmlns:a16="http://schemas.microsoft.com/office/drawing/2014/main" id="{13789DF1-C517-41DB-81CE-41E93FA0CC8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810871" y="282389"/>
              <a:ext cx="914400" cy="914400"/>
            </a:xfrm>
            <a:prstGeom prst="rect">
              <a:avLst/>
            </a:prstGeom>
          </p:spPr>
        </p:pic>
        <p:pic>
          <p:nvPicPr>
            <p:cNvPr id="5" name="图形 4" descr="张开的手 纯色填充">
              <a:extLst>
                <a:ext uri="{FF2B5EF4-FFF2-40B4-BE49-F238E27FC236}">
                  <a16:creationId xmlns:a16="http://schemas.microsoft.com/office/drawing/2014/main" id="{AA186995-4CFD-4B65-BC4F-60AB5DD9B4E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604682" y="681318"/>
              <a:ext cx="914400" cy="914400"/>
            </a:xfrm>
            <a:prstGeom prst="rect">
              <a:avLst/>
            </a:prstGeom>
          </p:spPr>
        </p:pic>
        <p:sp>
          <p:nvSpPr>
            <p:cNvPr id="6" name="标注: 左箭头 5">
              <a:extLst>
                <a:ext uri="{FF2B5EF4-FFF2-40B4-BE49-F238E27FC236}">
                  <a16:creationId xmlns:a16="http://schemas.microsoft.com/office/drawing/2014/main" id="{6EFF6961-0DF9-4036-AB56-EC8871D0C64C}"/>
                </a:ext>
              </a:extLst>
            </p:cNvPr>
            <p:cNvSpPr/>
            <p:nvPr/>
          </p:nvSpPr>
          <p:spPr>
            <a:xfrm>
              <a:off x="2725271" y="282389"/>
              <a:ext cx="1093695" cy="690282"/>
            </a:xfrm>
            <a:prstGeom prst="leftArrowCallou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7884E4ED-44A9-4B9E-A11E-F4106FF7F879}"/>
                </a:ext>
              </a:extLst>
            </p:cNvPr>
            <p:cNvSpPr txBox="1"/>
            <p:nvPr/>
          </p:nvSpPr>
          <p:spPr>
            <a:xfrm>
              <a:off x="3119718" y="304364"/>
              <a:ext cx="699248" cy="646331"/>
            </a:xfrm>
            <a:prstGeom prst="rect">
              <a:avLst/>
            </a:prstGeom>
            <a:noFill/>
          </p:spPr>
          <p:txBody>
            <a:bodyPr wrap="square" rtlCol="0">
              <a:spAutoFit/>
            </a:bodyPr>
            <a:lstStyle/>
            <a:p>
              <a:r>
                <a:rPr lang="zh-CN" altLang="en-US" dirty="0"/>
                <a:t>我是栗子！</a:t>
              </a:r>
            </a:p>
          </p:txBody>
        </p:sp>
      </p:grpSp>
      <p:grpSp>
        <p:nvGrpSpPr>
          <p:cNvPr id="34" name="组合 33">
            <a:extLst>
              <a:ext uri="{FF2B5EF4-FFF2-40B4-BE49-F238E27FC236}">
                <a16:creationId xmlns:a16="http://schemas.microsoft.com/office/drawing/2014/main" id="{1804075D-20D6-4340-AEBF-69238A2BDCFE}"/>
              </a:ext>
            </a:extLst>
          </p:cNvPr>
          <p:cNvGrpSpPr/>
          <p:nvPr/>
        </p:nvGrpSpPr>
        <p:grpSpPr>
          <a:xfrm>
            <a:off x="2895598" y="712694"/>
            <a:ext cx="5067861" cy="3756212"/>
            <a:chOff x="3242421" y="1434352"/>
            <a:chExt cx="5217458" cy="4697504"/>
          </a:xfrm>
        </p:grpSpPr>
        <p:sp>
          <p:nvSpPr>
            <p:cNvPr id="33" name="矩形 32">
              <a:extLst>
                <a:ext uri="{FF2B5EF4-FFF2-40B4-BE49-F238E27FC236}">
                  <a16:creationId xmlns:a16="http://schemas.microsoft.com/office/drawing/2014/main" id="{A8080000-827C-4B4B-A6DA-A279F32F6AC8}"/>
                </a:ext>
              </a:extLst>
            </p:cNvPr>
            <p:cNvSpPr/>
            <p:nvPr/>
          </p:nvSpPr>
          <p:spPr>
            <a:xfrm>
              <a:off x="5851148" y="1434352"/>
              <a:ext cx="2608729" cy="233082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93BBC460-EBD3-47CD-ADC9-1714E583E7E7}"/>
                </a:ext>
              </a:extLst>
            </p:cNvPr>
            <p:cNvSpPr/>
            <p:nvPr/>
          </p:nvSpPr>
          <p:spPr>
            <a:xfrm>
              <a:off x="5851150" y="3765175"/>
              <a:ext cx="2608729" cy="2366681"/>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19418519-4438-4411-8FED-040FC4D9EA9C}"/>
                </a:ext>
              </a:extLst>
            </p:cNvPr>
            <p:cNvSpPr/>
            <p:nvPr/>
          </p:nvSpPr>
          <p:spPr>
            <a:xfrm>
              <a:off x="3242422" y="1434352"/>
              <a:ext cx="2608729" cy="46616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a:extLst>
                <a:ext uri="{FF2B5EF4-FFF2-40B4-BE49-F238E27FC236}">
                  <a16:creationId xmlns:a16="http://schemas.microsoft.com/office/drawing/2014/main" id="{9B3672C3-C29F-43BE-9931-115FB9D7F374}"/>
                </a:ext>
              </a:extLst>
            </p:cNvPr>
            <p:cNvGrpSpPr/>
            <p:nvPr/>
          </p:nvGrpSpPr>
          <p:grpSpPr>
            <a:xfrm>
              <a:off x="4089585" y="2178425"/>
              <a:ext cx="914400" cy="914400"/>
              <a:chOff x="4089585" y="2380129"/>
              <a:chExt cx="914400" cy="914400"/>
            </a:xfrm>
          </p:grpSpPr>
          <p:pic>
            <p:nvPicPr>
              <p:cNvPr id="14" name="图形 13" descr="智能手机 纯色填充">
                <a:extLst>
                  <a:ext uri="{FF2B5EF4-FFF2-40B4-BE49-F238E27FC236}">
                    <a16:creationId xmlns:a16="http://schemas.microsoft.com/office/drawing/2014/main" id="{1F89BA68-68ED-4CC3-871E-8961CC17507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089585" y="2380129"/>
                <a:ext cx="914400" cy="914400"/>
              </a:xfrm>
              <a:prstGeom prst="rect">
                <a:avLst/>
              </a:prstGeom>
            </p:spPr>
          </p:pic>
          <p:sp>
            <p:nvSpPr>
              <p:cNvPr id="17" name="文本框 16">
                <a:extLst>
                  <a:ext uri="{FF2B5EF4-FFF2-40B4-BE49-F238E27FC236}">
                    <a16:creationId xmlns:a16="http://schemas.microsoft.com/office/drawing/2014/main" id="{E7124478-1631-4028-A67A-279E3E09FE8F}"/>
                  </a:ext>
                </a:extLst>
              </p:cNvPr>
              <p:cNvSpPr txBox="1"/>
              <p:nvPr/>
            </p:nvSpPr>
            <p:spPr>
              <a:xfrm>
                <a:off x="4338918" y="2514164"/>
                <a:ext cx="286870" cy="646331"/>
              </a:xfrm>
              <a:prstGeom prst="rect">
                <a:avLst/>
              </a:prstGeom>
              <a:noFill/>
            </p:spPr>
            <p:txBody>
              <a:bodyPr wrap="square" rtlCol="0">
                <a:spAutoFit/>
              </a:bodyPr>
              <a:lstStyle/>
              <a:p>
                <a:r>
                  <a:rPr lang="zh-CN" altLang="en-US" dirty="0"/>
                  <a:t>华为</a:t>
                </a:r>
              </a:p>
            </p:txBody>
          </p:sp>
        </p:grpSp>
        <p:grpSp>
          <p:nvGrpSpPr>
            <p:cNvPr id="20" name="组合 19">
              <a:extLst>
                <a:ext uri="{FF2B5EF4-FFF2-40B4-BE49-F238E27FC236}">
                  <a16:creationId xmlns:a16="http://schemas.microsoft.com/office/drawing/2014/main" id="{A182AE5C-CD32-40B1-A8E2-C0D03A15568E}"/>
                </a:ext>
              </a:extLst>
            </p:cNvPr>
            <p:cNvGrpSpPr/>
            <p:nvPr/>
          </p:nvGrpSpPr>
          <p:grpSpPr>
            <a:xfrm>
              <a:off x="6698314" y="2178425"/>
              <a:ext cx="914400" cy="914400"/>
              <a:chOff x="7019365" y="2380130"/>
              <a:chExt cx="914400" cy="914400"/>
            </a:xfrm>
          </p:grpSpPr>
          <p:pic>
            <p:nvPicPr>
              <p:cNvPr id="16" name="图形 15" descr="智能手机 轮廓">
                <a:extLst>
                  <a:ext uri="{FF2B5EF4-FFF2-40B4-BE49-F238E27FC236}">
                    <a16:creationId xmlns:a16="http://schemas.microsoft.com/office/drawing/2014/main" id="{B7CF6CBD-04E8-4456-97C4-5B81ECF7488E}"/>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019365" y="2380130"/>
                <a:ext cx="914400" cy="914400"/>
              </a:xfrm>
              <a:prstGeom prst="rect">
                <a:avLst/>
              </a:prstGeom>
            </p:spPr>
          </p:pic>
          <p:sp>
            <p:nvSpPr>
              <p:cNvPr id="19" name="文本框 18">
                <a:extLst>
                  <a:ext uri="{FF2B5EF4-FFF2-40B4-BE49-F238E27FC236}">
                    <a16:creationId xmlns:a16="http://schemas.microsoft.com/office/drawing/2014/main" id="{A2B4CF32-8316-4C03-85A4-ACA800BCD3FD}"/>
                  </a:ext>
                </a:extLst>
              </p:cNvPr>
              <p:cNvSpPr txBox="1"/>
              <p:nvPr/>
            </p:nvSpPr>
            <p:spPr>
              <a:xfrm>
                <a:off x="7232105" y="2514163"/>
                <a:ext cx="475293" cy="780366"/>
              </a:xfrm>
              <a:prstGeom prst="rect">
                <a:avLst/>
              </a:prstGeom>
              <a:noFill/>
            </p:spPr>
            <p:txBody>
              <a:bodyPr vert="eaVert" wrap="square" rtlCol="0">
                <a:spAutoFit/>
              </a:bodyPr>
              <a:lstStyle/>
              <a:p>
                <a:r>
                  <a:rPr lang="zh-CN" altLang="en-US" dirty="0"/>
                  <a:t>菠萝</a:t>
                </a:r>
              </a:p>
            </p:txBody>
          </p:sp>
        </p:grpSp>
        <p:grpSp>
          <p:nvGrpSpPr>
            <p:cNvPr id="29" name="组合 28">
              <a:extLst>
                <a:ext uri="{FF2B5EF4-FFF2-40B4-BE49-F238E27FC236}">
                  <a16:creationId xmlns:a16="http://schemas.microsoft.com/office/drawing/2014/main" id="{6E205062-114A-49DE-8F62-C3E88A805544}"/>
                </a:ext>
              </a:extLst>
            </p:cNvPr>
            <p:cNvGrpSpPr/>
            <p:nvPr/>
          </p:nvGrpSpPr>
          <p:grpSpPr>
            <a:xfrm>
              <a:off x="6705600" y="4361330"/>
              <a:ext cx="914400" cy="914400"/>
              <a:chOff x="7132548" y="4392707"/>
              <a:chExt cx="914400" cy="914400"/>
            </a:xfrm>
          </p:grpSpPr>
          <p:pic>
            <p:nvPicPr>
              <p:cNvPr id="23" name="图形 22" descr="便携式计算机 轮廓">
                <a:extLst>
                  <a:ext uri="{FF2B5EF4-FFF2-40B4-BE49-F238E27FC236}">
                    <a16:creationId xmlns:a16="http://schemas.microsoft.com/office/drawing/2014/main" id="{3A5FBD1B-268A-40FC-9FB2-F8323389088E}"/>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132548" y="4392707"/>
                <a:ext cx="914400" cy="914400"/>
              </a:xfrm>
              <a:prstGeom prst="rect">
                <a:avLst/>
              </a:prstGeom>
            </p:spPr>
          </p:pic>
          <p:sp>
            <p:nvSpPr>
              <p:cNvPr id="27" name="文本框 26">
                <a:extLst>
                  <a:ext uri="{FF2B5EF4-FFF2-40B4-BE49-F238E27FC236}">
                    <a16:creationId xmlns:a16="http://schemas.microsoft.com/office/drawing/2014/main" id="{F245BCBE-1C44-41A8-995D-B61346B433AA}"/>
                  </a:ext>
                </a:extLst>
              </p:cNvPr>
              <p:cNvSpPr txBox="1"/>
              <p:nvPr/>
            </p:nvSpPr>
            <p:spPr>
              <a:xfrm>
                <a:off x="7231631" y="4592631"/>
                <a:ext cx="688033" cy="369332"/>
              </a:xfrm>
              <a:prstGeom prst="rect">
                <a:avLst/>
              </a:prstGeom>
              <a:noFill/>
            </p:spPr>
            <p:txBody>
              <a:bodyPr wrap="square" rtlCol="0">
                <a:spAutoFit/>
              </a:bodyPr>
              <a:lstStyle/>
              <a:p>
                <a:pPr algn="ctr"/>
                <a:r>
                  <a:rPr lang="zh-CN" altLang="en-US" dirty="0"/>
                  <a:t>菠萝</a:t>
                </a:r>
              </a:p>
            </p:txBody>
          </p:sp>
        </p:grpSp>
        <p:sp>
          <p:nvSpPr>
            <p:cNvPr id="31" name="矩形 30">
              <a:extLst>
                <a:ext uri="{FF2B5EF4-FFF2-40B4-BE49-F238E27FC236}">
                  <a16:creationId xmlns:a16="http://schemas.microsoft.com/office/drawing/2014/main" id="{B479EDC5-DC0A-46E3-8CD4-2C481D592273}"/>
                </a:ext>
              </a:extLst>
            </p:cNvPr>
            <p:cNvSpPr/>
            <p:nvPr/>
          </p:nvSpPr>
          <p:spPr>
            <a:xfrm>
              <a:off x="3242421" y="3765175"/>
              <a:ext cx="2608729" cy="2366681"/>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grpSp>
          <p:nvGrpSpPr>
            <p:cNvPr id="28" name="组合 27">
              <a:extLst>
                <a:ext uri="{FF2B5EF4-FFF2-40B4-BE49-F238E27FC236}">
                  <a16:creationId xmlns:a16="http://schemas.microsoft.com/office/drawing/2014/main" id="{F28FC32F-8572-40B5-B6AF-BA52A9F7E2CA}"/>
                </a:ext>
              </a:extLst>
            </p:cNvPr>
            <p:cNvGrpSpPr/>
            <p:nvPr/>
          </p:nvGrpSpPr>
          <p:grpSpPr>
            <a:xfrm>
              <a:off x="4096871" y="4392707"/>
              <a:ext cx="914400" cy="914400"/>
              <a:chOff x="4096871" y="4392707"/>
              <a:chExt cx="914400" cy="914400"/>
            </a:xfrm>
          </p:grpSpPr>
          <p:pic>
            <p:nvPicPr>
              <p:cNvPr id="25" name="图形 24" descr="便携式计算机 纯色填充">
                <a:extLst>
                  <a:ext uri="{FF2B5EF4-FFF2-40B4-BE49-F238E27FC236}">
                    <a16:creationId xmlns:a16="http://schemas.microsoft.com/office/drawing/2014/main" id="{C426DC26-FCDC-4650-AAA0-E1B8F764B291}"/>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4096871" y="4392707"/>
                <a:ext cx="914400" cy="914400"/>
              </a:xfrm>
              <a:prstGeom prst="rect">
                <a:avLst/>
              </a:prstGeom>
            </p:spPr>
          </p:pic>
          <p:sp>
            <p:nvSpPr>
              <p:cNvPr id="26" name="文本框 25">
                <a:extLst>
                  <a:ext uri="{FF2B5EF4-FFF2-40B4-BE49-F238E27FC236}">
                    <a16:creationId xmlns:a16="http://schemas.microsoft.com/office/drawing/2014/main" id="{687B3DAD-A0DC-4321-ACC1-266003007ADA}"/>
                  </a:ext>
                </a:extLst>
              </p:cNvPr>
              <p:cNvSpPr txBox="1"/>
              <p:nvPr/>
            </p:nvSpPr>
            <p:spPr>
              <a:xfrm>
                <a:off x="4217894" y="4579183"/>
                <a:ext cx="672353" cy="369332"/>
              </a:xfrm>
              <a:prstGeom prst="rect">
                <a:avLst/>
              </a:prstGeom>
              <a:noFill/>
            </p:spPr>
            <p:txBody>
              <a:bodyPr wrap="square" rtlCol="0">
                <a:spAutoFit/>
              </a:bodyPr>
              <a:lstStyle/>
              <a:p>
                <a:r>
                  <a:rPr lang="zh-CN" altLang="en-US" dirty="0"/>
                  <a:t>华为</a:t>
                </a:r>
              </a:p>
            </p:txBody>
          </p:sp>
        </p:grpSp>
      </p:grpSp>
      <p:sp>
        <p:nvSpPr>
          <p:cNvPr id="37" name="箭头: 右 36">
            <a:extLst>
              <a:ext uri="{FF2B5EF4-FFF2-40B4-BE49-F238E27FC236}">
                <a16:creationId xmlns:a16="http://schemas.microsoft.com/office/drawing/2014/main" id="{6F9DE351-0C7B-4EDE-870A-3EB1202D90D9}"/>
              </a:ext>
            </a:extLst>
          </p:cNvPr>
          <p:cNvSpPr/>
          <p:nvPr/>
        </p:nvSpPr>
        <p:spPr>
          <a:xfrm>
            <a:off x="8235202" y="2379240"/>
            <a:ext cx="448236" cy="394447"/>
          </a:xfrm>
          <a:prstGeom prst="rightArrow">
            <a:avLst/>
          </a:prstGeom>
          <a:solidFill>
            <a:srgbClr val="FFCC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43" name="直接连接符 42">
            <a:extLst>
              <a:ext uri="{FF2B5EF4-FFF2-40B4-BE49-F238E27FC236}">
                <a16:creationId xmlns:a16="http://schemas.microsoft.com/office/drawing/2014/main" id="{F46BEA7E-F695-44FD-9D59-706008766A01}"/>
              </a:ext>
            </a:extLst>
          </p:cNvPr>
          <p:cNvCxnSpPr>
            <a:cxnSpLocks/>
          </p:cNvCxnSpPr>
          <p:nvPr/>
        </p:nvCxnSpPr>
        <p:spPr>
          <a:xfrm>
            <a:off x="9054353" y="712694"/>
            <a:ext cx="0" cy="3907964"/>
          </a:xfrm>
          <a:prstGeom prst="line">
            <a:avLst/>
          </a:prstGeom>
          <a:ln w="19050"/>
        </p:spPr>
        <p:style>
          <a:lnRef idx="1">
            <a:schemeClr val="accent2"/>
          </a:lnRef>
          <a:fillRef idx="0">
            <a:schemeClr val="accent2"/>
          </a:fillRef>
          <a:effectRef idx="0">
            <a:schemeClr val="accent2"/>
          </a:effectRef>
          <a:fontRef idx="minor">
            <a:schemeClr val="tx1"/>
          </a:fontRef>
        </p:style>
      </p:cxnSp>
      <p:cxnSp>
        <p:nvCxnSpPr>
          <p:cNvPr id="45" name="直接连接符 44">
            <a:extLst>
              <a:ext uri="{FF2B5EF4-FFF2-40B4-BE49-F238E27FC236}">
                <a16:creationId xmlns:a16="http://schemas.microsoft.com/office/drawing/2014/main" id="{B65CE5F7-8DA9-4ED5-9C36-0A61B912345A}"/>
              </a:ext>
            </a:extLst>
          </p:cNvPr>
          <p:cNvCxnSpPr/>
          <p:nvPr/>
        </p:nvCxnSpPr>
        <p:spPr>
          <a:xfrm>
            <a:off x="9054353" y="2576463"/>
            <a:ext cx="2653553" cy="0"/>
          </a:xfrm>
          <a:prstGeom prst="line">
            <a:avLst/>
          </a:prstGeom>
        </p:spPr>
        <p:style>
          <a:lnRef idx="1">
            <a:schemeClr val="accent2"/>
          </a:lnRef>
          <a:fillRef idx="0">
            <a:schemeClr val="accent2"/>
          </a:fillRef>
          <a:effectRef idx="0">
            <a:schemeClr val="accent2"/>
          </a:effectRef>
          <a:fontRef idx="minor">
            <a:schemeClr val="tx1"/>
          </a:fontRef>
        </p:style>
      </p:cxnSp>
      <p:sp>
        <p:nvSpPr>
          <p:cNvPr id="46" name="文本框 45">
            <a:extLst>
              <a:ext uri="{FF2B5EF4-FFF2-40B4-BE49-F238E27FC236}">
                <a16:creationId xmlns:a16="http://schemas.microsoft.com/office/drawing/2014/main" id="{04462B5C-E9C6-48A8-97E8-1C56898642C1}"/>
              </a:ext>
            </a:extLst>
          </p:cNvPr>
          <p:cNvSpPr txBox="1"/>
          <p:nvPr/>
        </p:nvSpPr>
        <p:spPr>
          <a:xfrm>
            <a:off x="8986837" y="1510865"/>
            <a:ext cx="2321857" cy="923330"/>
          </a:xfrm>
          <a:prstGeom prst="rect">
            <a:avLst/>
          </a:prstGeom>
          <a:noFill/>
        </p:spPr>
        <p:txBody>
          <a:bodyPr wrap="square" rtlCol="0">
            <a:spAutoFit/>
          </a:bodyPr>
          <a:lstStyle/>
          <a:p>
            <a:pPr algn="ctr"/>
            <a:r>
              <a:rPr lang="zh-CN" altLang="en-US" dirty="0"/>
              <a:t>针对不同品牌的</a:t>
            </a:r>
            <a:endParaRPr lang="en-US" altLang="zh-CN" dirty="0"/>
          </a:p>
          <a:p>
            <a:pPr algn="ctr"/>
            <a:r>
              <a:rPr lang="zh-CN" altLang="en-US" dirty="0"/>
              <a:t>手机</a:t>
            </a:r>
            <a:endParaRPr lang="en-US" altLang="zh-CN" dirty="0"/>
          </a:p>
          <a:p>
            <a:pPr algn="ctr"/>
            <a:r>
              <a:rPr lang="zh-CN" altLang="en-US" dirty="0"/>
              <a:t>的生产方案</a:t>
            </a:r>
          </a:p>
        </p:txBody>
      </p:sp>
      <p:sp>
        <p:nvSpPr>
          <p:cNvPr id="49" name="文本框 48">
            <a:extLst>
              <a:ext uri="{FF2B5EF4-FFF2-40B4-BE49-F238E27FC236}">
                <a16:creationId xmlns:a16="http://schemas.microsoft.com/office/drawing/2014/main" id="{E4A15B1D-9B9F-40C4-8D99-49C0EF4840CF}"/>
              </a:ext>
            </a:extLst>
          </p:cNvPr>
          <p:cNvSpPr txBox="1"/>
          <p:nvPr/>
        </p:nvSpPr>
        <p:spPr>
          <a:xfrm>
            <a:off x="7951625" y="2950937"/>
            <a:ext cx="994651" cy="923330"/>
          </a:xfrm>
          <a:prstGeom prst="rect">
            <a:avLst/>
          </a:prstGeom>
          <a:noFill/>
        </p:spPr>
        <p:txBody>
          <a:bodyPr wrap="square" rtlCol="0">
            <a:spAutoFit/>
          </a:bodyPr>
          <a:lstStyle/>
          <a:p>
            <a:pPr algn="ctr"/>
            <a:r>
              <a:rPr lang="zh-CN" altLang="en-US" dirty="0"/>
              <a:t>（具体功能的实现）</a:t>
            </a:r>
          </a:p>
        </p:txBody>
      </p:sp>
      <p:sp>
        <p:nvSpPr>
          <p:cNvPr id="50" name="文本框 49">
            <a:extLst>
              <a:ext uri="{FF2B5EF4-FFF2-40B4-BE49-F238E27FC236}">
                <a16:creationId xmlns:a16="http://schemas.microsoft.com/office/drawing/2014/main" id="{224E49A7-F210-4241-BDE4-67C54748E63C}"/>
              </a:ext>
            </a:extLst>
          </p:cNvPr>
          <p:cNvSpPr txBox="1"/>
          <p:nvPr/>
        </p:nvSpPr>
        <p:spPr>
          <a:xfrm>
            <a:off x="9296401" y="3697328"/>
            <a:ext cx="1783977" cy="923330"/>
          </a:xfrm>
          <a:prstGeom prst="rect">
            <a:avLst/>
          </a:prstGeom>
          <a:noFill/>
        </p:spPr>
        <p:txBody>
          <a:bodyPr wrap="square" rtlCol="0">
            <a:spAutoFit/>
          </a:bodyPr>
          <a:lstStyle/>
          <a:p>
            <a:pPr algn="ctr"/>
            <a:r>
              <a:rPr lang="zh-CN" altLang="en-US" dirty="0"/>
              <a:t>针对不同品牌的</a:t>
            </a:r>
            <a:endParaRPr lang="en-US" altLang="zh-CN" dirty="0"/>
          </a:p>
          <a:p>
            <a:pPr algn="ctr"/>
            <a:r>
              <a:rPr lang="zh-CN" altLang="en-US" dirty="0"/>
              <a:t>笔记本</a:t>
            </a:r>
            <a:endParaRPr lang="en-US" altLang="zh-CN" dirty="0"/>
          </a:p>
          <a:p>
            <a:pPr algn="ctr"/>
            <a:r>
              <a:rPr lang="zh-CN" altLang="en-US" dirty="0"/>
              <a:t>的生产方案</a:t>
            </a:r>
          </a:p>
        </p:txBody>
      </p:sp>
      <p:cxnSp>
        <p:nvCxnSpPr>
          <p:cNvPr id="52" name="直接连接符 51">
            <a:extLst>
              <a:ext uri="{FF2B5EF4-FFF2-40B4-BE49-F238E27FC236}">
                <a16:creationId xmlns:a16="http://schemas.microsoft.com/office/drawing/2014/main" id="{8F5AB8EF-A28B-4969-9FE5-10CBDB27406F}"/>
              </a:ext>
            </a:extLst>
          </p:cNvPr>
          <p:cNvCxnSpPr>
            <a:cxnSpLocks/>
          </p:cNvCxnSpPr>
          <p:nvPr/>
        </p:nvCxnSpPr>
        <p:spPr>
          <a:xfrm>
            <a:off x="2823882" y="5088372"/>
            <a:ext cx="5411320" cy="28670"/>
          </a:xfrm>
          <a:prstGeom prst="line">
            <a:avLst/>
          </a:prstGeom>
          <a:ln w="22225"/>
        </p:spPr>
        <p:style>
          <a:lnRef idx="1">
            <a:schemeClr val="accent2"/>
          </a:lnRef>
          <a:fillRef idx="0">
            <a:schemeClr val="accent2"/>
          </a:fillRef>
          <a:effectRef idx="0">
            <a:schemeClr val="accent2"/>
          </a:effectRef>
          <a:fontRef idx="minor">
            <a:schemeClr val="tx1"/>
          </a:fontRef>
        </p:style>
      </p:cxnSp>
      <p:sp>
        <p:nvSpPr>
          <p:cNvPr id="54" name="箭头: 下 53">
            <a:extLst>
              <a:ext uri="{FF2B5EF4-FFF2-40B4-BE49-F238E27FC236}">
                <a16:creationId xmlns:a16="http://schemas.microsoft.com/office/drawing/2014/main" id="{2059F77D-8CA4-4687-B4B5-FC793C534358}"/>
              </a:ext>
            </a:extLst>
          </p:cNvPr>
          <p:cNvSpPr/>
          <p:nvPr/>
        </p:nvSpPr>
        <p:spPr>
          <a:xfrm>
            <a:off x="5224740" y="4552554"/>
            <a:ext cx="409574" cy="463102"/>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386D528B-EA39-48E6-AC74-223051C753F3}"/>
              </a:ext>
            </a:extLst>
          </p:cNvPr>
          <p:cNvSpPr txBox="1"/>
          <p:nvPr/>
        </p:nvSpPr>
        <p:spPr>
          <a:xfrm>
            <a:off x="5800443" y="4470711"/>
            <a:ext cx="1414182" cy="646331"/>
          </a:xfrm>
          <a:prstGeom prst="rect">
            <a:avLst/>
          </a:prstGeom>
          <a:noFill/>
        </p:spPr>
        <p:txBody>
          <a:bodyPr wrap="square" rtlCol="0">
            <a:spAutoFit/>
          </a:bodyPr>
          <a:lstStyle/>
          <a:p>
            <a:r>
              <a:rPr lang="zh-CN" altLang="en-US" dirty="0"/>
              <a:t>（提供功能的选择方案）</a:t>
            </a:r>
          </a:p>
        </p:txBody>
      </p:sp>
      <p:sp>
        <p:nvSpPr>
          <p:cNvPr id="59" name="文本框 58">
            <a:extLst>
              <a:ext uri="{FF2B5EF4-FFF2-40B4-BE49-F238E27FC236}">
                <a16:creationId xmlns:a16="http://schemas.microsoft.com/office/drawing/2014/main" id="{7A870078-67B2-4275-B155-026BBFEDACFA}"/>
              </a:ext>
            </a:extLst>
          </p:cNvPr>
          <p:cNvSpPr txBox="1"/>
          <p:nvPr/>
        </p:nvSpPr>
        <p:spPr>
          <a:xfrm>
            <a:off x="4497759" y="5445158"/>
            <a:ext cx="2009775" cy="646331"/>
          </a:xfrm>
          <a:prstGeom prst="rect">
            <a:avLst/>
          </a:prstGeom>
          <a:noFill/>
        </p:spPr>
        <p:txBody>
          <a:bodyPr wrap="square" rtlCol="0">
            <a:spAutoFit/>
          </a:bodyPr>
          <a:lstStyle/>
          <a:p>
            <a:pPr algn="ctr"/>
            <a:r>
              <a:rPr lang="zh-CN" altLang="en-US" dirty="0"/>
              <a:t>不同产品类的生产方案</a:t>
            </a:r>
          </a:p>
        </p:txBody>
      </p:sp>
      <p:sp>
        <p:nvSpPr>
          <p:cNvPr id="62" name="矩形 61">
            <a:extLst>
              <a:ext uri="{FF2B5EF4-FFF2-40B4-BE49-F238E27FC236}">
                <a16:creationId xmlns:a16="http://schemas.microsoft.com/office/drawing/2014/main" id="{C785C659-8FA8-4468-B582-174B92E0850A}"/>
              </a:ext>
            </a:extLst>
          </p:cNvPr>
          <p:cNvSpPr/>
          <p:nvPr/>
        </p:nvSpPr>
        <p:spPr>
          <a:xfrm>
            <a:off x="9162431" y="689015"/>
            <a:ext cx="1414182" cy="64631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n w="0"/>
                <a:solidFill>
                  <a:schemeClr val="accent1"/>
                </a:solidFill>
                <a:effectLst>
                  <a:outerShdw blurRad="38100" dist="25400" dir="5400000" algn="ctr" rotWithShape="0">
                    <a:srgbClr val="6E747A">
                      <a:alpha val="43000"/>
                    </a:srgbClr>
                  </a:outerShdw>
                </a:effectLst>
              </a:rPr>
              <a:t>手机工厂  </a:t>
            </a:r>
          </a:p>
        </p:txBody>
      </p:sp>
      <p:sp>
        <p:nvSpPr>
          <p:cNvPr id="64" name="文本框 63">
            <a:extLst>
              <a:ext uri="{FF2B5EF4-FFF2-40B4-BE49-F238E27FC236}">
                <a16:creationId xmlns:a16="http://schemas.microsoft.com/office/drawing/2014/main" id="{F55BABB0-AF73-49E3-BDE6-1A8B885EFE06}"/>
              </a:ext>
            </a:extLst>
          </p:cNvPr>
          <p:cNvSpPr txBox="1"/>
          <p:nvPr/>
        </p:nvSpPr>
        <p:spPr>
          <a:xfrm>
            <a:off x="8293474" y="173645"/>
            <a:ext cx="1790700" cy="461665"/>
          </a:xfrm>
          <a:prstGeom prst="rect">
            <a:avLst/>
          </a:prstGeom>
          <a:noFill/>
        </p:spPr>
        <p:txBody>
          <a:bodyPr wrap="square" rtlCol="0">
            <a:spAutoFit/>
          </a:bodyPr>
          <a:lstStyle/>
          <a:p>
            <a:r>
              <a:rPr lang="zh-CN" altLang="en-US" sz="2400" b="1" dirty="0">
                <a:latin typeface="楷体" panose="02010609060101010101" pitchFamily="49" charset="-122"/>
                <a:ea typeface="楷体" panose="02010609060101010101" pitchFamily="49" charset="-122"/>
              </a:rPr>
              <a:t>具体工厂</a:t>
            </a:r>
          </a:p>
        </p:txBody>
      </p:sp>
      <p:sp>
        <p:nvSpPr>
          <p:cNvPr id="65" name="矩形 64">
            <a:extLst>
              <a:ext uri="{FF2B5EF4-FFF2-40B4-BE49-F238E27FC236}">
                <a16:creationId xmlns:a16="http://schemas.microsoft.com/office/drawing/2014/main" id="{87DD1516-5044-445C-9CBA-631C96F4FFE5}"/>
              </a:ext>
            </a:extLst>
          </p:cNvPr>
          <p:cNvSpPr/>
          <p:nvPr/>
        </p:nvSpPr>
        <p:spPr>
          <a:xfrm>
            <a:off x="1120588" y="5230180"/>
            <a:ext cx="1413758" cy="113749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a:extLst>
              <a:ext uri="{FF2B5EF4-FFF2-40B4-BE49-F238E27FC236}">
                <a16:creationId xmlns:a16="http://schemas.microsoft.com/office/drawing/2014/main" id="{18D42D49-B743-4D8B-9E00-3D01D60AE73D}"/>
              </a:ext>
            </a:extLst>
          </p:cNvPr>
          <p:cNvSpPr txBox="1"/>
          <p:nvPr/>
        </p:nvSpPr>
        <p:spPr>
          <a:xfrm>
            <a:off x="1382942" y="5269015"/>
            <a:ext cx="914400" cy="1107996"/>
          </a:xfrm>
          <a:prstGeom prst="rect">
            <a:avLst/>
          </a:prstGeom>
          <a:noFill/>
        </p:spPr>
        <p:txBody>
          <a:bodyPr wrap="square" rtlCol="0">
            <a:spAutoFit/>
          </a:bodyPr>
          <a:lstStyle/>
          <a:p>
            <a:pPr algn="ctr"/>
            <a:r>
              <a:rPr lang="zh-CN" altLang="en-US" sz="2400" b="1" dirty="0">
                <a:latin typeface="楷体" panose="02010609060101010101" pitchFamily="49" charset="-122"/>
                <a:ea typeface="楷体" panose="02010609060101010101" pitchFamily="49" charset="-122"/>
              </a:rPr>
              <a:t>抽象工厂</a:t>
            </a:r>
            <a:r>
              <a:rPr lang="zh-CN" altLang="en-US" dirty="0">
                <a:latin typeface="楷体" panose="02010609060101010101" pitchFamily="49" charset="-122"/>
                <a:ea typeface="楷体" panose="02010609060101010101" pitchFamily="49" charset="-122"/>
              </a:rPr>
              <a:t>①</a:t>
            </a:r>
          </a:p>
        </p:txBody>
      </p:sp>
      <p:sp>
        <p:nvSpPr>
          <p:cNvPr id="2" name="矩形 1">
            <a:extLst>
              <a:ext uri="{FF2B5EF4-FFF2-40B4-BE49-F238E27FC236}">
                <a16:creationId xmlns:a16="http://schemas.microsoft.com/office/drawing/2014/main" id="{75FA81AE-2D34-4478-B7A2-F0E6CE4A4E8F}"/>
              </a:ext>
            </a:extLst>
          </p:cNvPr>
          <p:cNvSpPr/>
          <p:nvPr/>
        </p:nvSpPr>
        <p:spPr>
          <a:xfrm>
            <a:off x="2823882" y="635310"/>
            <a:ext cx="5263403" cy="3915438"/>
          </a:xfrm>
          <a:prstGeom prst="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320693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9F48CBE0-F8BB-4F43-9CEE-E6B17074F4E0}"/>
              </a:ext>
            </a:extLst>
          </p:cNvPr>
          <p:cNvSpPr/>
          <p:nvPr/>
        </p:nvSpPr>
        <p:spPr>
          <a:xfrm>
            <a:off x="0" y="-18430"/>
            <a:ext cx="12192000" cy="687643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zh-CN" altLang="en-US"/>
          </a:p>
        </p:txBody>
      </p:sp>
      <p:grpSp>
        <p:nvGrpSpPr>
          <p:cNvPr id="6" name="组合 5">
            <a:extLst>
              <a:ext uri="{FF2B5EF4-FFF2-40B4-BE49-F238E27FC236}">
                <a16:creationId xmlns:a16="http://schemas.microsoft.com/office/drawing/2014/main" id="{DC3B9130-C25D-484A-ACF7-344740883FD1}"/>
              </a:ext>
            </a:extLst>
          </p:cNvPr>
          <p:cNvGrpSpPr/>
          <p:nvPr/>
        </p:nvGrpSpPr>
        <p:grpSpPr>
          <a:xfrm>
            <a:off x="2859740" y="118260"/>
            <a:ext cx="824755" cy="1671898"/>
            <a:chOff x="2581835" y="385482"/>
            <a:chExt cx="824755" cy="1058089"/>
          </a:xfrm>
        </p:grpSpPr>
        <p:sp>
          <p:nvSpPr>
            <p:cNvPr id="2" name="矩形 1">
              <a:extLst>
                <a:ext uri="{FF2B5EF4-FFF2-40B4-BE49-F238E27FC236}">
                  <a16:creationId xmlns:a16="http://schemas.microsoft.com/office/drawing/2014/main" id="{20A4861A-AB50-4879-B244-D894B96A0795}"/>
                </a:ext>
              </a:extLst>
            </p:cNvPr>
            <p:cNvSpPr/>
            <p:nvPr/>
          </p:nvSpPr>
          <p:spPr>
            <a:xfrm>
              <a:off x="2581835" y="385482"/>
              <a:ext cx="753036" cy="10219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364EFCF5-2199-4D5E-8A98-F82618D5EB4D}"/>
                </a:ext>
              </a:extLst>
            </p:cNvPr>
            <p:cNvSpPr txBox="1"/>
            <p:nvPr/>
          </p:nvSpPr>
          <p:spPr>
            <a:xfrm>
              <a:off x="2590801" y="520241"/>
              <a:ext cx="815789" cy="923330"/>
            </a:xfrm>
            <a:prstGeom prst="rect">
              <a:avLst/>
            </a:prstGeom>
            <a:noFill/>
          </p:spPr>
          <p:txBody>
            <a:bodyPr wrap="square" rtlCol="0">
              <a:spAutoFit/>
            </a:bodyPr>
            <a:lstStyle/>
            <a:p>
              <a:r>
                <a:rPr lang="zh-CN" altLang="en-US" dirty="0"/>
                <a:t>手机生产方案</a:t>
              </a:r>
            </a:p>
          </p:txBody>
        </p:sp>
      </p:grpSp>
      <p:pic>
        <p:nvPicPr>
          <p:cNvPr id="10" name="图形 9" descr="箭头: 直 纯色填充">
            <a:extLst>
              <a:ext uri="{FF2B5EF4-FFF2-40B4-BE49-F238E27FC236}">
                <a16:creationId xmlns:a16="http://schemas.microsoft.com/office/drawing/2014/main" id="{A75A37DA-8D03-4B66-B0BF-7DA15A489DC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flipH="1">
            <a:off x="1866899" y="133970"/>
            <a:ext cx="914400" cy="602853"/>
          </a:xfrm>
          <a:prstGeom prst="rect">
            <a:avLst/>
          </a:prstGeom>
        </p:spPr>
      </p:pic>
      <p:pic>
        <p:nvPicPr>
          <p:cNvPr id="11" name="图形 10" descr="箭头: 直 纯色填充">
            <a:extLst>
              <a:ext uri="{FF2B5EF4-FFF2-40B4-BE49-F238E27FC236}">
                <a16:creationId xmlns:a16="http://schemas.microsoft.com/office/drawing/2014/main" id="{56459C0A-B991-4EA7-9CCE-AC17A53A055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flipH="1">
            <a:off x="1826558" y="1072981"/>
            <a:ext cx="914400" cy="564775"/>
          </a:xfrm>
          <a:prstGeom prst="rect">
            <a:avLst/>
          </a:prstGeom>
        </p:spPr>
      </p:pic>
      <p:grpSp>
        <p:nvGrpSpPr>
          <p:cNvPr id="49" name="组合 48">
            <a:extLst>
              <a:ext uri="{FF2B5EF4-FFF2-40B4-BE49-F238E27FC236}">
                <a16:creationId xmlns:a16="http://schemas.microsoft.com/office/drawing/2014/main" id="{E4663543-4540-4A79-A743-323F0EAA96B0}"/>
              </a:ext>
            </a:extLst>
          </p:cNvPr>
          <p:cNvGrpSpPr/>
          <p:nvPr/>
        </p:nvGrpSpPr>
        <p:grpSpPr>
          <a:xfrm>
            <a:off x="932329" y="19647"/>
            <a:ext cx="881901" cy="717176"/>
            <a:chOff x="932329" y="19647"/>
            <a:chExt cx="881901" cy="717176"/>
          </a:xfrm>
        </p:grpSpPr>
        <p:sp>
          <p:nvSpPr>
            <p:cNvPr id="4" name="椭圆 3">
              <a:extLst>
                <a:ext uri="{FF2B5EF4-FFF2-40B4-BE49-F238E27FC236}">
                  <a16:creationId xmlns:a16="http://schemas.microsoft.com/office/drawing/2014/main" id="{A34AADAC-F405-406B-8A9A-B9F915F69F29}"/>
                </a:ext>
              </a:extLst>
            </p:cNvPr>
            <p:cNvSpPr/>
            <p:nvPr/>
          </p:nvSpPr>
          <p:spPr>
            <a:xfrm>
              <a:off x="932329" y="19647"/>
              <a:ext cx="753036" cy="71717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7318CD86-64AA-4BBD-B0AB-8399DA2F4FE6}"/>
                </a:ext>
              </a:extLst>
            </p:cNvPr>
            <p:cNvSpPr txBox="1"/>
            <p:nvPr/>
          </p:nvSpPr>
          <p:spPr>
            <a:xfrm>
              <a:off x="982756" y="19647"/>
              <a:ext cx="831474" cy="646331"/>
            </a:xfrm>
            <a:prstGeom prst="rect">
              <a:avLst/>
            </a:prstGeom>
            <a:noFill/>
          </p:spPr>
          <p:txBody>
            <a:bodyPr wrap="square" rtlCol="0">
              <a:spAutoFit/>
            </a:bodyPr>
            <a:lstStyle/>
            <a:p>
              <a:r>
                <a:rPr lang="zh-CN" altLang="en-US" dirty="0"/>
                <a:t>华为手机</a:t>
              </a:r>
            </a:p>
          </p:txBody>
        </p:sp>
      </p:grpSp>
      <p:grpSp>
        <p:nvGrpSpPr>
          <p:cNvPr id="50" name="组合 49">
            <a:extLst>
              <a:ext uri="{FF2B5EF4-FFF2-40B4-BE49-F238E27FC236}">
                <a16:creationId xmlns:a16="http://schemas.microsoft.com/office/drawing/2014/main" id="{FC309AFA-3689-49F9-8FE2-99583FB95403}"/>
              </a:ext>
            </a:extLst>
          </p:cNvPr>
          <p:cNvGrpSpPr/>
          <p:nvPr/>
        </p:nvGrpSpPr>
        <p:grpSpPr>
          <a:xfrm>
            <a:off x="963706" y="1072982"/>
            <a:ext cx="895459" cy="717176"/>
            <a:chOff x="963706" y="1072982"/>
            <a:chExt cx="895459" cy="717176"/>
          </a:xfrm>
        </p:grpSpPr>
        <p:sp>
          <p:nvSpPr>
            <p:cNvPr id="5" name="椭圆 4">
              <a:extLst>
                <a:ext uri="{FF2B5EF4-FFF2-40B4-BE49-F238E27FC236}">
                  <a16:creationId xmlns:a16="http://schemas.microsoft.com/office/drawing/2014/main" id="{CDB6E645-33B7-4E0E-8F43-9B5CEEEC40A9}"/>
                </a:ext>
              </a:extLst>
            </p:cNvPr>
            <p:cNvSpPr/>
            <p:nvPr/>
          </p:nvSpPr>
          <p:spPr>
            <a:xfrm>
              <a:off x="963706" y="1072982"/>
              <a:ext cx="753036" cy="71717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FB7C8F59-B936-4BED-9735-B517860982C2}"/>
                </a:ext>
              </a:extLst>
            </p:cNvPr>
            <p:cNvSpPr txBox="1"/>
            <p:nvPr/>
          </p:nvSpPr>
          <p:spPr>
            <a:xfrm>
              <a:off x="1043376" y="1086766"/>
              <a:ext cx="815789" cy="646331"/>
            </a:xfrm>
            <a:prstGeom prst="rect">
              <a:avLst/>
            </a:prstGeom>
            <a:noFill/>
          </p:spPr>
          <p:txBody>
            <a:bodyPr wrap="square" rtlCol="0">
              <a:spAutoFit/>
            </a:bodyPr>
            <a:lstStyle/>
            <a:p>
              <a:r>
                <a:rPr lang="zh-CN" altLang="en-US" dirty="0"/>
                <a:t>菠萝手机</a:t>
              </a:r>
            </a:p>
          </p:txBody>
        </p:sp>
      </p:grpSp>
      <p:grpSp>
        <p:nvGrpSpPr>
          <p:cNvPr id="16" name="组合 15">
            <a:extLst>
              <a:ext uri="{FF2B5EF4-FFF2-40B4-BE49-F238E27FC236}">
                <a16:creationId xmlns:a16="http://schemas.microsoft.com/office/drawing/2014/main" id="{15EDBCA2-6B18-4FFC-A984-8DA5E528AA47}"/>
              </a:ext>
            </a:extLst>
          </p:cNvPr>
          <p:cNvGrpSpPr/>
          <p:nvPr/>
        </p:nvGrpSpPr>
        <p:grpSpPr>
          <a:xfrm flipH="1">
            <a:off x="7947210" y="183260"/>
            <a:ext cx="824755" cy="1614837"/>
            <a:chOff x="2581835" y="385482"/>
            <a:chExt cx="824755" cy="1021977"/>
          </a:xfrm>
        </p:grpSpPr>
        <p:sp>
          <p:nvSpPr>
            <p:cNvPr id="23" name="矩形 22">
              <a:extLst>
                <a:ext uri="{FF2B5EF4-FFF2-40B4-BE49-F238E27FC236}">
                  <a16:creationId xmlns:a16="http://schemas.microsoft.com/office/drawing/2014/main" id="{31AC2636-3D01-4A19-A2D5-5DF8548D8E8B}"/>
                </a:ext>
              </a:extLst>
            </p:cNvPr>
            <p:cNvSpPr/>
            <p:nvPr/>
          </p:nvSpPr>
          <p:spPr>
            <a:xfrm>
              <a:off x="2581835" y="385482"/>
              <a:ext cx="753036" cy="10219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a:extLst>
                <a:ext uri="{FF2B5EF4-FFF2-40B4-BE49-F238E27FC236}">
                  <a16:creationId xmlns:a16="http://schemas.microsoft.com/office/drawing/2014/main" id="{6760CAAD-8995-4A87-9A97-95949611A483}"/>
                </a:ext>
              </a:extLst>
            </p:cNvPr>
            <p:cNvSpPr txBox="1"/>
            <p:nvPr/>
          </p:nvSpPr>
          <p:spPr>
            <a:xfrm>
              <a:off x="2590801" y="520241"/>
              <a:ext cx="815789" cy="759649"/>
            </a:xfrm>
            <a:prstGeom prst="rect">
              <a:avLst/>
            </a:prstGeom>
            <a:noFill/>
          </p:spPr>
          <p:txBody>
            <a:bodyPr wrap="square" rtlCol="0">
              <a:spAutoFit/>
            </a:bodyPr>
            <a:lstStyle/>
            <a:p>
              <a:r>
                <a:rPr lang="zh-CN" altLang="en-US" dirty="0"/>
                <a:t>笔记本</a:t>
              </a:r>
              <a:endParaRPr lang="en-US" altLang="zh-CN" dirty="0"/>
            </a:p>
            <a:p>
              <a:r>
                <a:rPr lang="zh-CN" altLang="en-US" dirty="0"/>
                <a:t>生产方案</a:t>
              </a:r>
            </a:p>
          </p:txBody>
        </p:sp>
      </p:grpSp>
      <p:pic>
        <p:nvPicPr>
          <p:cNvPr id="19" name="图形 18" descr="箭头: 直 纯色填充">
            <a:extLst>
              <a:ext uri="{FF2B5EF4-FFF2-40B4-BE49-F238E27FC236}">
                <a16:creationId xmlns:a16="http://schemas.microsoft.com/office/drawing/2014/main" id="{7BCFE92A-6988-4350-8F38-18B5AF3A72B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843684" y="198970"/>
            <a:ext cx="914400" cy="602853"/>
          </a:xfrm>
          <a:prstGeom prst="rect">
            <a:avLst/>
          </a:prstGeom>
        </p:spPr>
      </p:pic>
      <p:pic>
        <p:nvPicPr>
          <p:cNvPr id="20" name="图形 19" descr="箭头: 直 纯色填充">
            <a:extLst>
              <a:ext uri="{FF2B5EF4-FFF2-40B4-BE49-F238E27FC236}">
                <a16:creationId xmlns:a16="http://schemas.microsoft.com/office/drawing/2014/main" id="{CA85212F-24C0-45D5-8616-6E22D4EF4C5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890747" y="1137981"/>
            <a:ext cx="914400" cy="564775"/>
          </a:xfrm>
          <a:prstGeom prst="rect">
            <a:avLst/>
          </a:prstGeom>
        </p:spPr>
      </p:pic>
      <p:grpSp>
        <p:nvGrpSpPr>
          <p:cNvPr id="48" name="组合 47">
            <a:extLst>
              <a:ext uri="{FF2B5EF4-FFF2-40B4-BE49-F238E27FC236}">
                <a16:creationId xmlns:a16="http://schemas.microsoft.com/office/drawing/2014/main" id="{3D9F832E-7516-423E-9562-40401EDAB1C3}"/>
              </a:ext>
            </a:extLst>
          </p:cNvPr>
          <p:cNvGrpSpPr/>
          <p:nvPr/>
        </p:nvGrpSpPr>
        <p:grpSpPr>
          <a:xfrm>
            <a:off x="9946340" y="-18430"/>
            <a:ext cx="903193" cy="923330"/>
            <a:chOff x="9946340" y="-18430"/>
            <a:chExt cx="903193" cy="923330"/>
          </a:xfrm>
        </p:grpSpPr>
        <p:sp>
          <p:nvSpPr>
            <p:cNvPr id="17" name="椭圆 16">
              <a:extLst>
                <a:ext uri="{FF2B5EF4-FFF2-40B4-BE49-F238E27FC236}">
                  <a16:creationId xmlns:a16="http://schemas.microsoft.com/office/drawing/2014/main" id="{EF2DD6B3-3452-47BE-A693-A2212D865348}"/>
                </a:ext>
              </a:extLst>
            </p:cNvPr>
            <p:cNvSpPr/>
            <p:nvPr/>
          </p:nvSpPr>
          <p:spPr>
            <a:xfrm flipH="1">
              <a:off x="9946340" y="84647"/>
              <a:ext cx="753036" cy="71717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a:extLst>
                <a:ext uri="{FF2B5EF4-FFF2-40B4-BE49-F238E27FC236}">
                  <a16:creationId xmlns:a16="http://schemas.microsoft.com/office/drawing/2014/main" id="{32AF48F9-B6CC-48A9-9429-375A3E498212}"/>
                </a:ext>
              </a:extLst>
            </p:cNvPr>
            <p:cNvSpPr txBox="1"/>
            <p:nvPr/>
          </p:nvSpPr>
          <p:spPr>
            <a:xfrm flipH="1">
              <a:off x="10018059" y="-18430"/>
              <a:ext cx="831474" cy="923330"/>
            </a:xfrm>
            <a:prstGeom prst="rect">
              <a:avLst/>
            </a:prstGeom>
            <a:noFill/>
          </p:spPr>
          <p:txBody>
            <a:bodyPr wrap="square" rtlCol="0">
              <a:spAutoFit/>
            </a:bodyPr>
            <a:lstStyle/>
            <a:p>
              <a:r>
                <a:rPr lang="zh-CN" altLang="en-US" dirty="0"/>
                <a:t>华为笔记本</a:t>
              </a:r>
            </a:p>
          </p:txBody>
        </p:sp>
      </p:grpSp>
      <p:grpSp>
        <p:nvGrpSpPr>
          <p:cNvPr id="47" name="组合 46">
            <a:extLst>
              <a:ext uri="{FF2B5EF4-FFF2-40B4-BE49-F238E27FC236}">
                <a16:creationId xmlns:a16="http://schemas.microsoft.com/office/drawing/2014/main" id="{6C5251CA-1B58-4931-8808-1B8203040A38}"/>
              </a:ext>
            </a:extLst>
          </p:cNvPr>
          <p:cNvGrpSpPr/>
          <p:nvPr/>
        </p:nvGrpSpPr>
        <p:grpSpPr>
          <a:xfrm>
            <a:off x="9914963" y="1070327"/>
            <a:ext cx="918885" cy="923330"/>
            <a:chOff x="9914963" y="1070327"/>
            <a:chExt cx="918885" cy="923330"/>
          </a:xfrm>
        </p:grpSpPr>
        <p:sp>
          <p:nvSpPr>
            <p:cNvPr id="18" name="椭圆 17">
              <a:extLst>
                <a:ext uri="{FF2B5EF4-FFF2-40B4-BE49-F238E27FC236}">
                  <a16:creationId xmlns:a16="http://schemas.microsoft.com/office/drawing/2014/main" id="{E396437F-A935-4E67-8304-FDEFBF36D7D0}"/>
                </a:ext>
              </a:extLst>
            </p:cNvPr>
            <p:cNvSpPr/>
            <p:nvPr/>
          </p:nvSpPr>
          <p:spPr>
            <a:xfrm flipH="1">
              <a:off x="9914963" y="1137982"/>
              <a:ext cx="753036" cy="71717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7D4DD094-F1EC-4B42-848C-9FFDB764FEC4}"/>
                </a:ext>
              </a:extLst>
            </p:cNvPr>
            <p:cNvSpPr txBox="1"/>
            <p:nvPr/>
          </p:nvSpPr>
          <p:spPr>
            <a:xfrm flipH="1">
              <a:off x="10018059" y="1070327"/>
              <a:ext cx="815789" cy="923330"/>
            </a:xfrm>
            <a:prstGeom prst="rect">
              <a:avLst/>
            </a:prstGeom>
            <a:noFill/>
          </p:spPr>
          <p:txBody>
            <a:bodyPr wrap="square" rtlCol="0">
              <a:spAutoFit/>
            </a:bodyPr>
            <a:lstStyle/>
            <a:p>
              <a:r>
                <a:rPr lang="zh-CN" altLang="en-US" dirty="0"/>
                <a:t>菠萝笔记本</a:t>
              </a:r>
            </a:p>
          </p:txBody>
        </p:sp>
      </p:grpSp>
      <p:pic>
        <p:nvPicPr>
          <p:cNvPr id="26" name="图形 25" descr="箭头: 直 纯色填充">
            <a:extLst>
              <a:ext uri="{FF2B5EF4-FFF2-40B4-BE49-F238E27FC236}">
                <a16:creationId xmlns:a16="http://schemas.microsoft.com/office/drawing/2014/main" id="{35D0FAD5-53A8-4B13-871D-DB471106ACF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343556">
            <a:off x="4064666" y="936330"/>
            <a:ext cx="914400" cy="602853"/>
          </a:xfrm>
          <a:prstGeom prst="rect">
            <a:avLst/>
          </a:prstGeom>
        </p:spPr>
      </p:pic>
      <p:pic>
        <p:nvPicPr>
          <p:cNvPr id="27" name="图形 26" descr="箭头: 直 纯色填充">
            <a:extLst>
              <a:ext uri="{FF2B5EF4-FFF2-40B4-BE49-F238E27FC236}">
                <a16:creationId xmlns:a16="http://schemas.microsoft.com/office/drawing/2014/main" id="{E332690E-B098-4761-8161-FFEC2A909CE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9162836">
            <a:off x="6560850" y="954625"/>
            <a:ext cx="914400" cy="602853"/>
          </a:xfrm>
          <a:prstGeom prst="rect">
            <a:avLst/>
          </a:prstGeom>
        </p:spPr>
      </p:pic>
      <p:grpSp>
        <p:nvGrpSpPr>
          <p:cNvPr id="46" name="组合 45">
            <a:extLst>
              <a:ext uri="{FF2B5EF4-FFF2-40B4-BE49-F238E27FC236}">
                <a16:creationId xmlns:a16="http://schemas.microsoft.com/office/drawing/2014/main" id="{F5E024BB-2739-4083-A23F-447D69D4A813}"/>
              </a:ext>
            </a:extLst>
          </p:cNvPr>
          <p:cNvGrpSpPr/>
          <p:nvPr/>
        </p:nvGrpSpPr>
        <p:grpSpPr>
          <a:xfrm>
            <a:off x="5131173" y="1143827"/>
            <a:ext cx="1250575" cy="2236713"/>
            <a:chOff x="5131173" y="1143827"/>
            <a:chExt cx="1250575" cy="2236713"/>
          </a:xfrm>
        </p:grpSpPr>
        <p:sp>
          <p:nvSpPr>
            <p:cNvPr id="25" name="菱形 24">
              <a:extLst>
                <a:ext uri="{FF2B5EF4-FFF2-40B4-BE49-F238E27FC236}">
                  <a16:creationId xmlns:a16="http://schemas.microsoft.com/office/drawing/2014/main" id="{7C398A8A-79C6-437B-A5A1-29E17F7D364D}"/>
                </a:ext>
              </a:extLst>
            </p:cNvPr>
            <p:cNvSpPr/>
            <p:nvPr/>
          </p:nvSpPr>
          <p:spPr>
            <a:xfrm>
              <a:off x="5131173" y="1143827"/>
              <a:ext cx="1250575" cy="2236713"/>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8318D579-694D-487E-831F-216710598A0C}"/>
                </a:ext>
              </a:extLst>
            </p:cNvPr>
            <p:cNvSpPr txBox="1"/>
            <p:nvPr/>
          </p:nvSpPr>
          <p:spPr>
            <a:xfrm>
              <a:off x="5530097" y="1733097"/>
              <a:ext cx="397427" cy="646331"/>
            </a:xfrm>
            <a:prstGeom prst="rect">
              <a:avLst/>
            </a:prstGeom>
            <a:noFill/>
          </p:spPr>
          <p:txBody>
            <a:bodyPr wrap="square" rtlCol="0">
              <a:spAutoFit/>
            </a:bodyPr>
            <a:lstStyle/>
            <a:p>
              <a:r>
                <a:rPr lang="zh-CN" altLang="en-US" dirty="0"/>
                <a:t>产品</a:t>
              </a:r>
            </a:p>
          </p:txBody>
        </p:sp>
      </p:grpSp>
      <p:grpSp>
        <p:nvGrpSpPr>
          <p:cNvPr id="45" name="组合 44">
            <a:extLst>
              <a:ext uri="{FF2B5EF4-FFF2-40B4-BE49-F238E27FC236}">
                <a16:creationId xmlns:a16="http://schemas.microsoft.com/office/drawing/2014/main" id="{CF6F2FA6-523E-403E-A452-89532EEED3C8}"/>
              </a:ext>
            </a:extLst>
          </p:cNvPr>
          <p:cNvGrpSpPr/>
          <p:nvPr/>
        </p:nvGrpSpPr>
        <p:grpSpPr>
          <a:xfrm>
            <a:off x="2746789" y="2495097"/>
            <a:ext cx="914400" cy="2437661"/>
            <a:chOff x="2691637" y="2495097"/>
            <a:chExt cx="914400" cy="2437661"/>
          </a:xfrm>
        </p:grpSpPr>
        <p:sp>
          <p:nvSpPr>
            <p:cNvPr id="29" name="矩形: 圆角 28">
              <a:extLst>
                <a:ext uri="{FF2B5EF4-FFF2-40B4-BE49-F238E27FC236}">
                  <a16:creationId xmlns:a16="http://schemas.microsoft.com/office/drawing/2014/main" id="{95B67EEE-BE8D-46CE-BD80-FC4A4C96B07B}"/>
                </a:ext>
              </a:extLst>
            </p:cNvPr>
            <p:cNvSpPr/>
            <p:nvPr/>
          </p:nvSpPr>
          <p:spPr>
            <a:xfrm>
              <a:off x="2691637" y="2495097"/>
              <a:ext cx="914400" cy="24376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a:extLst>
                <a:ext uri="{FF2B5EF4-FFF2-40B4-BE49-F238E27FC236}">
                  <a16:creationId xmlns:a16="http://schemas.microsoft.com/office/drawing/2014/main" id="{83A5F719-6E32-472D-AE2F-F0ED2DAE62EC}"/>
                </a:ext>
              </a:extLst>
            </p:cNvPr>
            <p:cNvSpPr txBox="1"/>
            <p:nvPr/>
          </p:nvSpPr>
          <p:spPr>
            <a:xfrm>
              <a:off x="3047440" y="2607362"/>
              <a:ext cx="71158" cy="2031325"/>
            </a:xfrm>
            <a:prstGeom prst="rect">
              <a:avLst/>
            </a:prstGeom>
            <a:noFill/>
          </p:spPr>
          <p:txBody>
            <a:bodyPr wrap="square" rtlCol="0">
              <a:spAutoFit/>
            </a:bodyPr>
            <a:lstStyle/>
            <a:p>
              <a:r>
                <a:rPr lang="zh-CN" altLang="en-US" dirty="0"/>
                <a:t>手机代理工厂区</a:t>
              </a:r>
            </a:p>
          </p:txBody>
        </p:sp>
      </p:grpSp>
      <p:grpSp>
        <p:nvGrpSpPr>
          <p:cNvPr id="32" name="组合 31">
            <a:extLst>
              <a:ext uri="{FF2B5EF4-FFF2-40B4-BE49-F238E27FC236}">
                <a16:creationId xmlns:a16="http://schemas.microsoft.com/office/drawing/2014/main" id="{970958AA-19C1-41D5-8C76-9393FB8BF4BA}"/>
              </a:ext>
            </a:extLst>
          </p:cNvPr>
          <p:cNvGrpSpPr/>
          <p:nvPr/>
        </p:nvGrpSpPr>
        <p:grpSpPr>
          <a:xfrm>
            <a:off x="8135993" y="2311117"/>
            <a:ext cx="914400" cy="2472330"/>
            <a:chOff x="2779581" y="3018803"/>
            <a:chExt cx="914400" cy="2472330"/>
          </a:xfrm>
        </p:grpSpPr>
        <p:sp>
          <p:nvSpPr>
            <p:cNvPr id="33" name="矩形: 圆角 32">
              <a:extLst>
                <a:ext uri="{FF2B5EF4-FFF2-40B4-BE49-F238E27FC236}">
                  <a16:creationId xmlns:a16="http://schemas.microsoft.com/office/drawing/2014/main" id="{C7C7AB62-38C0-488A-9CAE-4FBB1689A84F}"/>
                </a:ext>
              </a:extLst>
            </p:cNvPr>
            <p:cNvSpPr/>
            <p:nvPr/>
          </p:nvSpPr>
          <p:spPr>
            <a:xfrm>
              <a:off x="2779581" y="3018803"/>
              <a:ext cx="914400" cy="24723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D0D8BDE0-7440-4CD2-9DF8-F569FA3C8BDF}"/>
                </a:ext>
              </a:extLst>
            </p:cNvPr>
            <p:cNvSpPr txBox="1"/>
            <p:nvPr/>
          </p:nvSpPr>
          <p:spPr>
            <a:xfrm>
              <a:off x="3078778" y="3018803"/>
              <a:ext cx="71158" cy="2308324"/>
            </a:xfrm>
            <a:prstGeom prst="rect">
              <a:avLst/>
            </a:prstGeom>
            <a:noFill/>
          </p:spPr>
          <p:txBody>
            <a:bodyPr wrap="square" rtlCol="0">
              <a:spAutoFit/>
            </a:bodyPr>
            <a:lstStyle/>
            <a:p>
              <a:r>
                <a:rPr lang="zh-CN" altLang="en-US" dirty="0"/>
                <a:t>笔记本代理工厂区</a:t>
              </a:r>
            </a:p>
          </p:txBody>
        </p:sp>
      </p:grpSp>
      <p:pic>
        <p:nvPicPr>
          <p:cNvPr id="36" name="图形 35" descr="箭头: 直 纯色填充">
            <a:extLst>
              <a:ext uri="{FF2B5EF4-FFF2-40B4-BE49-F238E27FC236}">
                <a16:creationId xmlns:a16="http://schemas.microsoft.com/office/drawing/2014/main" id="{23D30293-53EC-494E-A1C5-7193288AAD2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9720002">
            <a:off x="4003581" y="2621627"/>
            <a:ext cx="914400" cy="602853"/>
          </a:xfrm>
          <a:prstGeom prst="rect">
            <a:avLst/>
          </a:prstGeom>
        </p:spPr>
      </p:pic>
      <p:pic>
        <p:nvPicPr>
          <p:cNvPr id="37" name="图形 36" descr="箭头: 直 纯色填充">
            <a:extLst>
              <a:ext uri="{FF2B5EF4-FFF2-40B4-BE49-F238E27FC236}">
                <a16:creationId xmlns:a16="http://schemas.microsoft.com/office/drawing/2014/main" id="{E0AFFB48-1404-43D0-B77A-70B624E929A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996662">
            <a:off x="6785280" y="2659695"/>
            <a:ext cx="914400" cy="602853"/>
          </a:xfrm>
          <a:prstGeom prst="rect">
            <a:avLst/>
          </a:prstGeom>
        </p:spPr>
      </p:pic>
      <p:pic>
        <p:nvPicPr>
          <p:cNvPr id="39" name="图形 38" descr="箭头: 直 纯色填充">
            <a:extLst>
              <a:ext uri="{FF2B5EF4-FFF2-40B4-BE49-F238E27FC236}">
                <a16:creationId xmlns:a16="http://schemas.microsoft.com/office/drawing/2014/main" id="{3AADB807-1A5A-4D70-B87D-6AF1FC451AD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751004">
            <a:off x="4156099" y="4037944"/>
            <a:ext cx="914400" cy="602853"/>
          </a:xfrm>
          <a:prstGeom prst="rect">
            <a:avLst/>
          </a:prstGeom>
        </p:spPr>
      </p:pic>
      <p:pic>
        <p:nvPicPr>
          <p:cNvPr id="40" name="图形 39" descr="箭头: 直 纯色填充">
            <a:extLst>
              <a:ext uri="{FF2B5EF4-FFF2-40B4-BE49-F238E27FC236}">
                <a16:creationId xmlns:a16="http://schemas.microsoft.com/office/drawing/2014/main" id="{FA249805-59DC-47BE-8979-CA98A9DA8ED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9607338">
            <a:off x="6674332" y="4185037"/>
            <a:ext cx="914400" cy="602853"/>
          </a:xfrm>
          <a:prstGeom prst="rect">
            <a:avLst/>
          </a:prstGeom>
        </p:spPr>
      </p:pic>
      <p:grpSp>
        <p:nvGrpSpPr>
          <p:cNvPr id="44" name="组合 43">
            <a:extLst>
              <a:ext uri="{FF2B5EF4-FFF2-40B4-BE49-F238E27FC236}">
                <a16:creationId xmlns:a16="http://schemas.microsoft.com/office/drawing/2014/main" id="{C283B0EA-0A07-4386-A26B-80C9B2C07607}"/>
              </a:ext>
            </a:extLst>
          </p:cNvPr>
          <p:cNvGrpSpPr/>
          <p:nvPr/>
        </p:nvGrpSpPr>
        <p:grpSpPr>
          <a:xfrm>
            <a:off x="4812085" y="4382280"/>
            <a:ext cx="1888749" cy="1133394"/>
            <a:chOff x="4812085" y="4382280"/>
            <a:chExt cx="1888749" cy="1133394"/>
          </a:xfrm>
        </p:grpSpPr>
        <p:sp>
          <p:nvSpPr>
            <p:cNvPr id="35" name="流程图: 决策 34">
              <a:extLst>
                <a:ext uri="{FF2B5EF4-FFF2-40B4-BE49-F238E27FC236}">
                  <a16:creationId xmlns:a16="http://schemas.microsoft.com/office/drawing/2014/main" id="{9EBF1C36-D0AB-40BF-866C-7DABD1428F96}"/>
                </a:ext>
              </a:extLst>
            </p:cNvPr>
            <p:cNvSpPr/>
            <p:nvPr/>
          </p:nvSpPr>
          <p:spPr>
            <a:xfrm>
              <a:off x="4812085" y="4382280"/>
              <a:ext cx="1888749" cy="1133394"/>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1" name="文本框 40">
              <a:extLst>
                <a:ext uri="{FF2B5EF4-FFF2-40B4-BE49-F238E27FC236}">
                  <a16:creationId xmlns:a16="http://schemas.microsoft.com/office/drawing/2014/main" id="{5F31782E-E8F1-4E3C-A981-5C1083EA2876}"/>
                </a:ext>
              </a:extLst>
            </p:cNvPr>
            <p:cNvSpPr txBox="1"/>
            <p:nvPr/>
          </p:nvSpPr>
          <p:spPr>
            <a:xfrm>
              <a:off x="5355331" y="4642022"/>
              <a:ext cx="951733" cy="646331"/>
            </a:xfrm>
            <a:prstGeom prst="rect">
              <a:avLst/>
            </a:prstGeom>
            <a:noFill/>
          </p:spPr>
          <p:txBody>
            <a:bodyPr wrap="square" rtlCol="0">
              <a:spAutoFit/>
            </a:bodyPr>
            <a:lstStyle/>
            <a:p>
              <a:r>
                <a:rPr lang="zh-CN" altLang="en-US" dirty="0"/>
                <a:t>比亚迪工厂</a:t>
              </a:r>
            </a:p>
          </p:txBody>
        </p:sp>
      </p:grpSp>
      <p:sp>
        <p:nvSpPr>
          <p:cNvPr id="42" name="矩形 41">
            <a:extLst>
              <a:ext uri="{FF2B5EF4-FFF2-40B4-BE49-F238E27FC236}">
                <a16:creationId xmlns:a16="http://schemas.microsoft.com/office/drawing/2014/main" id="{2A3ECAC4-D774-4E7A-8775-453E9B480BE7}"/>
              </a:ext>
            </a:extLst>
          </p:cNvPr>
          <p:cNvSpPr/>
          <p:nvPr/>
        </p:nvSpPr>
        <p:spPr>
          <a:xfrm>
            <a:off x="4822904" y="6105962"/>
            <a:ext cx="1769067" cy="6454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客户</a:t>
            </a:r>
          </a:p>
        </p:txBody>
      </p:sp>
      <p:pic>
        <p:nvPicPr>
          <p:cNvPr id="43" name="图形 42" descr="箭头: 直 纯色填充">
            <a:extLst>
              <a:ext uri="{FF2B5EF4-FFF2-40B4-BE49-F238E27FC236}">
                <a16:creationId xmlns:a16="http://schemas.microsoft.com/office/drawing/2014/main" id="{A9AF7BDE-C9AA-40EC-A2AF-57918A68A2D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5400000">
            <a:off x="5433294" y="5461942"/>
            <a:ext cx="646332" cy="602853"/>
          </a:xfrm>
          <a:prstGeom prst="rect">
            <a:avLst/>
          </a:prstGeom>
        </p:spPr>
      </p:pic>
    </p:spTree>
    <p:extLst>
      <p:ext uri="{BB962C8B-B14F-4D97-AF65-F5344CB8AC3E}">
        <p14:creationId xmlns:p14="http://schemas.microsoft.com/office/powerpoint/2010/main" val="1576997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500" fill="hold"/>
                                        <p:tgtEl>
                                          <p:spTgt spid="42"/>
                                        </p:tgtEl>
                                        <p:attrNameLst>
                                          <p:attrName>ppt_x</p:attrName>
                                        </p:attrNameLst>
                                      </p:cBhvr>
                                      <p:tavLst>
                                        <p:tav tm="0">
                                          <p:val>
                                            <p:strVal val="#ppt_x"/>
                                          </p:val>
                                        </p:tav>
                                        <p:tav tm="100000">
                                          <p:val>
                                            <p:strVal val="#ppt_x"/>
                                          </p:val>
                                        </p:tav>
                                      </p:tavLst>
                                    </p:anim>
                                    <p:anim calcmode="lin" valueType="num">
                                      <p:cBhvr additive="base">
                                        <p:cTn id="8" dur="500" fill="hold"/>
                                        <p:tgtEl>
                                          <p:spTgt spid="4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6" presetClass="entr" presetSubtype="21" fill="hold" nodeType="after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barn(inVertical)">
                                      <p:cBhvr>
                                        <p:cTn id="12" dur="500"/>
                                        <p:tgtEl>
                                          <p:spTgt spid="43"/>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44"/>
                                        </p:tgtEl>
                                        <p:attrNameLst>
                                          <p:attrName>style.visibility</p:attrName>
                                        </p:attrNameLst>
                                      </p:cBhvr>
                                      <p:to>
                                        <p:strVal val="visible"/>
                                      </p:to>
                                    </p:set>
                                    <p:animEffect transition="in" filter="fade">
                                      <p:cBhvr>
                                        <p:cTn id="16" dur="500"/>
                                        <p:tgtEl>
                                          <p:spTgt spid="44"/>
                                        </p:tgtEl>
                                      </p:cBhvr>
                                    </p:animEffect>
                                  </p:childTnLst>
                                </p:cTn>
                              </p:par>
                            </p:childTnLst>
                          </p:cTn>
                        </p:par>
                        <p:par>
                          <p:cTn id="17" fill="hold">
                            <p:stCondLst>
                              <p:cond delay="1500"/>
                            </p:stCondLst>
                            <p:childTnLst>
                              <p:par>
                                <p:cTn id="18" presetID="16" presetClass="entr" presetSubtype="21" fill="hold" nodeType="afterEffect">
                                  <p:stCondLst>
                                    <p:cond delay="0"/>
                                  </p:stCondLst>
                                  <p:childTnLst>
                                    <p:set>
                                      <p:cBhvr>
                                        <p:cTn id="19" dur="1" fill="hold">
                                          <p:stCondLst>
                                            <p:cond delay="0"/>
                                          </p:stCondLst>
                                        </p:cTn>
                                        <p:tgtEl>
                                          <p:spTgt spid="39"/>
                                        </p:tgtEl>
                                        <p:attrNameLst>
                                          <p:attrName>style.visibility</p:attrName>
                                        </p:attrNameLst>
                                      </p:cBhvr>
                                      <p:to>
                                        <p:strVal val="visible"/>
                                      </p:to>
                                    </p:set>
                                    <p:animEffect transition="in" filter="barn(inVertical)">
                                      <p:cBhvr>
                                        <p:cTn id="20" dur="500"/>
                                        <p:tgtEl>
                                          <p:spTgt spid="39"/>
                                        </p:tgtEl>
                                      </p:cBhvr>
                                    </p:animEffect>
                                  </p:childTnLst>
                                </p:cTn>
                              </p:par>
                              <p:par>
                                <p:cTn id="21" presetID="16" presetClass="entr" presetSubtype="21" fill="hold" nodeType="with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barn(inVertical)">
                                      <p:cBhvr>
                                        <p:cTn id="23" dur="500"/>
                                        <p:tgtEl>
                                          <p:spTgt spid="40"/>
                                        </p:tgtEl>
                                      </p:cBhvr>
                                    </p:animEffect>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fade">
                                      <p:cBhvr>
                                        <p:cTn id="27" dur="500"/>
                                        <p:tgtEl>
                                          <p:spTgt spid="45"/>
                                        </p:tgtEl>
                                      </p:cBhvr>
                                    </p:animEffect>
                                  </p:childTnLst>
                                </p:cTn>
                              </p:par>
                              <p:par>
                                <p:cTn id="28" presetID="10" presetClass="entr" presetSubtype="0" fill="hold" nodeType="withEffect">
                                  <p:stCondLst>
                                    <p:cond delay="0"/>
                                  </p:stCondLst>
                                  <p:childTnLst>
                                    <p:set>
                                      <p:cBhvr>
                                        <p:cTn id="29" dur="1" fill="hold">
                                          <p:stCondLst>
                                            <p:cond delay="0"/>
                                          </p:stCondLst>
                                        </p:cTn>
                                        <p:tgtEl>
                                          <p:spTgt spid="32"/>
                                        </p:tgtEl>
                                        <p:attrNameLst>
                                          <p:attrName>style.visibility</p:attrName>
                                        </p:attrNameLst>
                                      </p:cBhvr>
                                      <p:to>
                                        <p:strVal val="visible"/>
                                      </p:to>
                                    </p:set>
                                    <p:animEffect transition="in" filter="fade">
                                      <p:cBhvr>
                                        <p:cTn id="30" dur="500"/>
                                        <p:tgtEl>
                                          <p:spTgt spid="32"/>
                                        </p:tgtEl>
                                      </p:cBhvr>
                                    </p:animEffect>
                                  </p:childTnLst>
                                </p:cTn>
                              </p:par>
                            </p:childTnLst>
                          </p:cTn>
                        </p:par>
                        <p:par>
                          <p:cTn id="31" fill="hold">
                            <p:stCondLst>
                              <p:cond delay="2500"/>
                            </p:stCondLst>
                            <p:childTnLst>
                              <p:par>
                                <p:cTn id="32" presetID="16" presetClass="entr" presetSubtype="21" fill="hold" nodeType="afterEffect">
                                  <p:stCondLst>
                                    <p:cond delay="0"/>
                                  </p:stCondLst>
                                  <p:childTnLst>
                                    <p:set>
                                      <p:cBhvr>
                                        <p:cTn id="33" dur="1" fill="hold">
                                          <p:stCondLst>
                                            <p:cond delay="0"/>
                                          </p:stCondLst>
                                        </p:cTn>
                                        <p:tgtEl>
                                          <p:spTgt spid="36"/>
                                        </p:tgtEl>
                                        <p:attrNameLst>
                                          <p:attrName>style.visibility</p:attrName>
                                        </p:attrNameLst>
                                      </p:cBhvr>
                                      <p:to>
                                        <p:strVal val="visible"/>
                                      </p:to>
                                    </p:set>
                                    <p:animEffect transition="in" filter="barn(inVertical)">
                                      <p:cBhvr>
                                        <p:cTn id="34" dur="500"/>
                                        <p:tgtEl>
                                          <p:spTgt spid="36"/>
                                        </p:tgtEl>
                                      </p:cBhvr>
                                    </p:animEffect>
                                  </p:childTnLst>
                                </p:cTn>
                              </p:par>
                              <p:par>
                                <p:cTn id="35" presetID="16" presetClass="entr" presetSubtype="21" fill="hold" nodeType="with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barn(inVertical)">
                                      <p:cBhvr>
                                        <p:cTn id="37" dur="500"/>
                                        <p:tgtEl>
                                          <p:spTgt spid="37"/>
                                        </p:tgtEl>
                                      </p:cBhvr>
                                    </p:animEffect>
                                  </p:childTnLst>
                                </p:cTn>
                              </p:par>
                            </p:childTnLst>
                          </p:cTn>
                        </p:par>
                        <p:par>
                          <p:cTn id="38" fill="hold">
                            <p:stCondLst>
                              <p:cond delay="3000"/>
                            </p:stCondLst>
                            <p:childTnLst>
                              <p:par>
                                <p:cTn id="39" presetID="10" presetClass="entr" presetSubtype="0" fill="hold" nodeType="afterEffect">
                                  <p:stCondLst>
                                    <p:cond delay="0"/>
                                  </p:stCondLst>
                                  <p:childTnLst>
                                    <p:set>
                                      <p:cBhvr>
                                        <p:cTn id="40" dur="1" fill="hold">
                                          <p:stCondLst>
                                            <p:cond delay="0"/>
                                          </p:stCondLst>
                                        </p:cTn>
                                        <p:tgtEl>
                                          <p:spTgt spid="46"/>
                                        </p:tgtEl>
                                        <p:attrNameLst>
                                          <p:attrName>style.visibility</p:attrName>
                                        </p:attrNameLst>
                                      </p:cBhvr>
                                      <p:to>
                                        <p:strVal val="visible"/>
                                      </p:to>
                                    </p:set>
                                    <p:animEffect transition="in" filter="fade">
                                      <p:cBhvr>
                                        <p:cTn id="41" dur="500"/>
                                        <p:tgtEl>
                                          <p:spTgt spid="46"/>
                                        </p:tgtEl>
                                      </p:cBhvr>
                                    </p:animEffect>
                                  </p:childTnLst>
                                </p:cTn>
                              </p:par>
                            </p:childTnLst>
                          </p:cTn>
                        </p:par>
                        <p:par>
                          <p:cTn id="42" fill="hold">
                            <p:stCondLst>
                              <p:cond delay="3500"/>
                            </p:stCondLst>
                            <p:childTnLst>
                              <p:par>
                                <p:cTn id="43" presetID="16" presetClass="entr" presetSubtype="21" fill="hold" nodeType="afterEffect">
                                  <p:stCondLst>
                                    <p:cond delay="0"/>
                                  </p:stCondLst>
                                  <p:childTnLst>
                                    <p:set>
                                      <p:cBhvr>
                                        <p:cTn id="44" dur="1" fill="hold">
                                          <p:stCondLst>
                                            <p:cond delay="0"/>
                                          </p:stCondLst>
                                        </p:cTn>
                                        <p:tgtEl>
                                          <p:spTgt spid="26"/>
                                        </p:tgtEl>
                                        <p:attrNameLst>
                                          <p:attrName>style.visibility</p:attrName>
                                        </p:attrNameLst>
                                      </p:cBhvr>
                                      <p:to>
                                        <p:strVal val="visible"/>
                                      </p:to>
                                    </p:set>
                                    <p:animEffect transition="in" filter="barn(inVertical)">
                                      <p:cBhvr>
                                        <p:cTn id="45" dur="500"/>
                                        <p:tgtEl>
                                          <p:spTgt spid="26"/>
                                        </p:tgtEl>
                                      </p:cBhvr>
                                    </p:animEffect>
                                  </p:childTnLst>
                                </p:cTn>
                              </p:par>
                              <p:par>
                                <p:cTn id="46" presetID="16" presetClass="entr" presetSubtype="21" fill="hold" nodeType="withEffect">
                                  <p:stCondLst>
                                    <p:cond delay="0"/>
                                  </p:stCondLst>
                                  <p:childTnLst>
                                    <p:set>
                                      <p:cBhvr>
                                        <p:cTn id="47" dur="1" fill="hold">
                                          <p:stCondLst>
                                            <p:cond delay="0"/>
                                          </p:stCondLst>
                                        </p:cTn>
                                        <p:tgtEl>
                                          <p:spTgt spid="27"/>
                                        </p:tgtEl>
                                        <p:attrNameLst>
                                          <p:attrName>style.visibility</p:attrName>
                                        </p:attrNameLst>
                                      </p:cBhvr>
                                      <p:to>
                                        <p:strVal val="visible"/>
                                      </p:to>
                                    </p:set>
                                    <p:animEffect transition="in" filter="barn(inVertical)">
                                      <p:cBhvr>
                                        <p:cTn id="48" dur="500"/>
                                        <p:tgtEl>
                                          <p:spTgt spid="27"/>
                                        </p:tgtEl>
                                      </p:cBhvr>
                                    </p:animEffect>
                                  </p:childTnLst>
                                </p:cTn>
                              </p:par>
                              <p:par>
                                <p:cTn id="49" presetID="10" presetClass="entr" presetSubtype="0" fill="hold" nodeType="withEffect">
                                  <p:stCondLst>
                                    <p:cond delay="0"/>
                                  </p:stCondLst>
                                  <p:childTnLst>
                                    <p:set>
                                      <p:cBhvr>
                                        <p:cTn id="50" dur="1" fill="hold">
                                          <p:stCondLst>
                                            <p:cond delay="0"/>
                                          </p:stCondLst>
                                        </p:cTn>
                                        <p:tgtEl>
                                          <p:spTgt spid="50"/>
                                        </p:tgtEl>
                                        <p:attrNameLst>
                                          <p:attrName>style.visibility</p:attrName>
                                        </p:attrNameLst>
                                      </p:cBhvr>
                                      <p:to>
                                        <p:strVal val="visible"/>
                                      </p:to>
                                    </p:set>
                                    <p:animEffect transition="in" filter="fade">
                                      <p:cBhvr>
                                        <p:cTn id="51" dur="500"/>
                                        <p:tgtEl>
                                          <p:spTgt spid="50"/>
                                        </p:tgtEl>
                                      </p:cBhvr>
                                    </p:animEffect>
                                  </p:childTnLst>
                                </p:cTn>
                              </p:par>
                              <p:par>
                                <p:cTn id="52" presetID="10" presetClass="entr" presetSubtype="0" fill="hold" nodeType="withEffect">
                                  <p:stCondLst>
                                    <p:cond delay="0"/>
                                  </p:stCondLst>
                                  <p:childTnLst>
                                    <p:set>
                                      <p:cBhvr>
                                        <p:cTn id="53" dur="1" fill="hold">
                                          <p:stCondLst>
                                            <p:cond delay="0"/>
                                          </p:stCondLst>
                                        </p:cTn>
                                        <p:tgtEl>
                                          <p:spTgt spid="49"/>
                                        </p:tgtEl>
                                        <p:attrNameLst>
                                          <p:attrName>style.visibility</p:attrName>
                                        </p:attrNameLst>
                                      </p:cBhvr>
                                      <p:to>
                                        <p:strVal val="visible"/>
                                      </p:to>
                                    </p:set>
                                    <p:animEffect transition="in" filter="fade">
                                      <p:cBhvr>
                                        <p:cTn id="54" dur="500"/>
                                        <p:tgtEl>
                                          <p:spTgt spid="49"/>
                                        </p:tgtEl>
                                      </p:cBhvr>
                                    </p:animEffect>
                                  </p:childTnLst>
                                </p:cTn>
                              </p:par>
                              <p:par>
                                <p:cTn id="55" presetID="10" presetClass="entr" presetSubtype="0" fill="hold" nodeType="withEffect">
                                  <p:stCondLst>
                                    <p:cond delay="0"/>
                                  </p:stCondLst>
                                  <p:childTnLst>
                                    <p:set>
                                      <p:cBhvr>
                                        <p:cTn id="56" dur="1" fill="hold">
                                          <p:stCondLst>
                                            <p:cond delay="0"/>
                                          </p:stCondLst>
                                        </p:cTn>
                                        <p:tgtEl>
                                          <p:spTgt spid="47"/>
                                        </p:tgtEl>
                                        <p:attrNameLst>
                                          <p:attrName>style.visibility</p:attrName>
                                        </p:attrNameLst>
                                      </p:cBhvr>
                                      <p:to>
                                        <p:strVal val="visible"/>
                                      </p:to>
                                    </p:set>
                                    <p:animEffect transition="in" filter="fade">
                                      <p:cBhvr>
                                        <p:cTn id="57" dur="500"/>
                                        <p:tgtEl>
                                          <p:spTgt spid="47"/>
                                        </p:tgtEl>
                                      </p:cBhvr>
                                    </p:animEffect>
                                  </p:childTnLst>
                                </p:cTn>
                              </p:par>
                              <p:par>
                                <p:cTn id="58" presetID="10" presetClass="entr" presetSubtype="0" fill="hold" nodeType="withEffect">
                                  <p:stCondLst>
                                    <p:cond delay="0"/>
                                  </p:stCondLst>
                                  <p:childTnLst>
                                    <p:set>
                                      <p:cBhvr>
                                        <p:cTn id="59" dur="1" fill="hold">
                                          <p:stCondLst>
                                            <p:cond delay="0"/>
                                          </p:stCondLst>
                                        </p:cTn>
                                        <p:tgtEl>
                                          <p:spTgt spid="48"/>
                                        </p:tgtEl>
                                        <p:attrNameLst>
                                          <p:attrName>style.visibility</p:attrName>
                                        </p:attrNameLst>
                                      </p:cBhvr>
                                      <p:to>
                                        <p:strVal val="visible"/>
                                      </p:to>
                                    </p:set>
                                    <p:animEffect transition="in" filter="fade">
                                      <p:cBhvr>
                                        <p:cTn id="60" dur="500"/>
                                        <p:tgtEl>
                                          <p:spTgt spid="48"/>
                                        </p:tgtEl>
                                      </p:cBhvr>
                                    </p:animEffect>
                                  </p:childTnLst>
                                </p:cTn>
                              </p:par>
                            </p:childTnLst>
                          </p:cTn>
                        </p:par>
                        <p:par>
                          <p:cTn id="61" fill="hold">
                            <p:stCondLst>
                              <p:cond delay="4000"/>
                            </p:stCondLst>
                            <p:childTnLst>
                              <p:par>
                                <p:cTn id="62" presetID="16" presetClass="entr" presetSubtype="21" fill="hold" nodeType="afterEffect">
                                  <p:stCondLst>
                                    <p:cond delay="0"/>
                                  </p:stCondLst>
                                  <p:childTnLst>
                                    <p:set>
                                      <p:cBhvr>
                                        <p:cTn id="63" dur="1" fill="hold">
                                          <p:stCondLst>
                                            <p:cond delay="0"/>
                                          </p:stCondLst>
                                        </p:cTn>
                                        <p:tgtEl>
                                          <p:spTgt spid="11"/>
                                        </p:tgtEl>
                                        <p:attrNameLst>
                                          <p:attrName>style.visibility</p:attrName>
                                        </p:attrNameLst>
                                      </p:cBhvr>
                                      <p:to>
                                        <p:strVal val="visible"/>
                                      </p:to>
                                    </p:set>
                                    <p:animEffect transition="in" filter="barn(inVertical)">
                                      <p:cBhvr>
                                        <p:cTn id="64" dur="500"/>
                                        <p:tgtEl>
                                          <p:spTgt spid="11"/>
                                        </p:tgtEl>
                                      </p:cBhvr>
                                    </p:animEffect>
                                  </p:childTnLst>
                                </p:cTn>
                              </p:par>
                              <p:par>
                                <p:cTn id="65" presetID="16" presetClass="entr" presetSubtype="21" fill="hold" nodeType="withEffect">
                                  <p:stCondLst>
                                    <p:cond delay="0"/>
                                  </p:stCondLst>
                                  <p:childTnLst>
                                    <p:set>
                                      <p:cBhvr>
                                        <p:cTn id="66" dur="1" fill="hold">
                                          <p:stCondLst>
                                            <p:cond delay="0"/>
                                          </p:stCondLst>
                                        </p:cTn>
                                        <p:tgtEl>
                                          <p:spTgt spid="10"/>
                                        </p:tgtEl>
                                        <p:attrNameLst>
                                          <p:attrName>style.visibility</p:attrName>
                                        </p:attrNameLst>
                                      </p:cBhvr>
                                      <p:to>
                                        <p:strVal val="visible"/>
                                      </p:to>
                                    </p:set>
                                    <p:animEffect transition="in" filter="barn(inVertical)">
                                      <p:cBhvr>
                                        <p:cTn id="67" dur="500"/>
                                        <p:tgtEl>
                                          <p:spTgt spid="10"/>
                                        </p:tgtEl>
                                      </p:cBhvr>
                                    </p:animEffect>
                                  </p:childTnLst>
                                </p:cTn>
                              </p:par>
                              <p:par>
                                <p:cTn id="68" presetID="16" presetClass="entr" presetSubtype="21" fill="hold" nodeType="withEffect">
                                  <p:stCondLst>
                                    <p:cond delay="0"/>
                                  </p:stCondLst>
                                  <p:childTnLst>
                                    <p:set>
                                      <p:cBhvr>
                                        <p:cTn id="69" dur="1" fill="hold">
                                          <p:stCondLst>
                                            <p:cond delay="0"/>
                                          </p:stCondLst>
                                        </p:cTn>
                                        <p:tgtEl>
                                          <p:spTgt spid="19"/>
                                        </p:tgtEl>
                                        <p:attrNameLst>
                                          <p:attrName>style.visibility</p:attrName>
                                        </p:attrNameLst>
                                      </p:cBhvr>
                                      <p:to>
                                        <p:strVal val="visible"/>
                                      </p:to>
                                    </p:set>
                                    <p:animEffect transition="in" filter="barn(inVertical)">
                                      <p:cBhvr>
                                        <p:cTn id="70" dur="500"/>
                                        <p:tgtEl>
                                          <p:spTgt spid="19"/>
                                        </p:tgtEl>
                                      </p:cBhvr>
                                    </p:animEffect>
                                  </p:childTnLst>
                                </p:cTn>
                              </p:par>
                              <p:par>
                                <p:cTn id="71" presetID="16" presetClass="entr" presetSubtype="21" fill="hold" nodeType="withEffect">
                                  <p:stCondLst>
                                    <p:cond delay="0"/>
                                  </p:stCondLst>
                                  <p:childTnLst>
                                    <p:set>
                                      <p:cBhvr>
                                        <p:cTn id="72" dur="1" fill="hold">
                                          <p:stCondLst>
                                            <p:cond delay="0"/>
                                          </p:stCondLst>
                                        </p:cTn>
                                        <p:tgtEl>
                                          <p:spTgt spid="20"/>
                                        </p:tgtEl>
                                        <p:attrNameLst>
                                          <p:attrName>style.visibility</p:attrName>
                                        </p:attrNameLst>
                                      </p:cBhvr>
                                      <p:to>
                                        <p:strVal val="visible"/>
                                      </p:to>
                                    </p:set>
                                    <p:animEffect transition="in" filter="barn(inVertical)">
                                      <p:cBhvr>
                                        <p:cTn id="73" dur="500"/>
                                        <p:tgtEl>
                                          <p:spTgt spid="20"/>
                                        </p:tgtEl>
                                      </p:cBhvr>
                                    </p:animEffect>
                                  </p:childTnLst>
                                </p:cTn>
                              </p:par>
                              <p:par>
                                <p:cTn id="74" presetID="10" presetClass="entr" presetSubtype="0" fill="hold" nodeType="withEffect">
                                  <p:stCondLst>
                                    <p:cond delay="0"/>
                                  </p:stCondLst>
                                  <p:childTnLst>
                                    <p:set>
                                      <p:cBhvr>
                                        <p:cTn id="75" dur="1" fill="hold">
                                          <p:stCondLst>
                                            <p:cond delay="0"/>
                                          </p:stCondLst>
                                        </p:cTn>
                                        <p:tgtEl>
                                          <p:spTgt spid="16"/>
                                        </p:tgtEl>
                                        <p:attrNameLst>
                                          <p:attrName>style.visibility</p:attrName>
                                        </p:attrNameLst>
                                      </p:cBhvr>
                                      <p:to>
                                        <p:strVal val="visible"/>
                                      </p:to>
                                    </p:set>
                                    <p:animEffect transition="in" filter="fade">
                                      <p:cBhvr>
                                        <p:cTn id="76" dur="500"/>
                                        <p:tgtEl>
                                          <p:spTgt spid="16"/>
                                        </p:tgtEl>
                                      </p:cBhvr>
                                    </p:animEffect>
                                  </p:childTnLst>
                                </p:cTn>
                              </p:par>
                              <p:par>
                                <p:cTn id="77" presetID="10" presetClass="entr" presetSubtype="0" fill="hold" nodeType="withEffect">
                                  <p:stCondLst>
                                    <p:cond delay="0"/>
                                  </p:stCondLst>
                                  <p:childTnLst>
                                    <p:set>
                                      <p:cBhvr>
                                        <p:cTn id="78" dur="1" fill="hold">
                                          <p:stCondLst>
                                            <p:cond delay="0"/>
                                          </p:stCondLst>
                                        </p:cTn>
                                        <p:tgtEl>
                                          <p:spTgt spid="6"/>
                                        </p:tgtEl>
                                        <p:attrNameLst>
                                          <p:attrName>style.visibility</p:attrName>
                                        </p:attrNameLst>
                                      </p:cBhvr>
                                      <p:to>
                                        <p:strVal val="visible"/>
                                      </p:to>
                                    </p:set>
                                    <p:animEffect transition="in" filter="fade">
                                      <p:cBhvr>
                                        <p:cTn id="7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E38D7E4D-97D2-4240-BEDB-BDA718068B46}"/>
              </a:ext>
            </a:extLst>
          </p:cNvPr>
          <p:cNvSpPr/>
          <p:nvPr/>
        </p:nvSpPr>
        <p:spPr>
          <a:xfrm>
            <a:off x="0" y="0"/>
            <a:ext cx="12191999" cy="215153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a:extLst>
              <a:ext uri="{FF2B5EF4-FFF2-40B4-BE49-F238E27FC236}">
                <a16:creationId xmlns:a16="http://schemas.microsoft.com/office/drawing/2014/main" id="{86C3E81C-55B7-4A4D-B589-A8D62CEF1A34}"/>
              </a:ext>
            </a:extLst>
          </p:cNvPr>
          <p:cNvSpPr txBox="1"/>
          <p:nvPr/>
        </p:nvSpPr>
        <p:spPr>
          <a:xfrm>
            <a:off x="4787154" y="412376"/>
            <a:ext cx="3281082" cy="1015663"/>
          </a:xfrm>
          <a:prstGeom prst="rect">
            <a:avLst/>
          </a:prstGeom>
          <a:noFill/>
        </p:spPr>
        <p:txBody>
          <a:bodyPr wrap="square" rtlCol="0">
            <a:spAutoFit/>
          </a:bodyPr>
          <a:lstStyle/>
          <a:p>
            <a:r>
              <a:rPr lang="en-US" altLang="zh-CN" dirty="0">
                <a:solidFill>
                  <a:schemeClr val="bg1"/>
                </a:solidFill>
              </a:rPr>
              <a:t>Public    </a:t>
            </a:r>
            <a:r>
              <a:rPr lang="en-US" altLang="zh-CN" sz="2400" dirty="0">
                <a:solidFill>
                  <a:srgbClr val="FFC000"/>
                </a:solidFill>
              </a:rPr>
              <a:t>interface</a:t>
            </a:r>
            <a:r>
              <a:rPr lang="en-US" altLang="zh-CN" sz="2400" dirty="0">
                <a:solidFill>
                  <a:schemeClr val="bg1"/>
                </a:solidFill>
              </a:rPr>
              <a:t>  </a:t>
            </a:r>
            <a:r>
              <a:rPr lang="en-US" altLang="zh-CN" dirty="0">
                <a:solidFill>
                  <a:schemeClr val="bg1"/>
                </a:solidFill>
              </a:rPr>
              <a:t> </a:t>
            </a:r>
            <a:r>
              <a:rPr lang="zh-CN" altLang="en-US" dirty="0">
                <a:solidFill>
                  <a:schemeClr val="bg1"/>
                </a:solidFill>
              </a:rPr>
              <a:t>手机 </a:t>
            </a:r>
            <a:r>
              <a:rPr lang="en-US" altLang="zh-CN" dirty="0">
                <a:solidFill>
                  <a:schemeClr val="bg1"/>
                </a:solidFill>
              </a:rPr>
              <a:t>{</a:t>
            </a:r>
          </a:p>
          <a:p>
            <a:r>
              <a:rPr lang="en-US" altLang="zh-CN" dirty="0">
                <a:solidFill>
                  <a:schemeClr val="bg1"/>
                </a:solidFill>
              </a:rPr>
              <a:t>        void    </a:t>
            </a:r>
            <a:r>
              <a:rPr lang="zh-CN" altLang="en-US" dirty="0">
                <a:solidFill>
                  <a:schemeClr val="bg1"/>
                </a:solidFill>
              </a:rPr>
              <a:t>配置</a:t>
            </a:r>
            <a:r>
              <a:rPr lang="en-US" altLang="zh-CN" dirty="0">
                <a:solidFill>
                  <a:schemeClr val="bg1"/>
                </a:solidFill>
              </a:rPr>
              <a:t>();</a:t>
            </a:r>
          </a:p>
          <a:p>
            <a:r>
              <a:rPr lang="en-US" altLang="zh-CN" dirty="0">
                <a:solidFill>
                  <a:schemeClr val="bg1"/>
                </a:solidFill>
              </a:rPr>
              <a:t>}</a:t>
            </a:r>
            <a:endParaRPr lang="zh-CN" altLang="en-US" dirty="0">
              <a:solidFill>
                <a:schemeClr val="bg1"/>
              </a:solidFill>
            </a:endParaRPr>
          </a:p>
        </p:txBody>
      </p:sp>
      <p:sp>
        <p:nvSpPr>
          <p:cNvPr id="7" name="矩形 6">
            <a:extLst>
              <a:ext uri="{FF2B5EF4-FFF2-40B4-BE49-F238E27FC236}">
                <a16:creationId xmlns:a16="http://schemas.microsoft.com/office/drawing/2014/main" id="{9268ECFA-B26A-4A44-919A-A06A52AFAC25}"/>
              </a:ext>
            </a:extLst>
          </p:cNvPr>
          <p:cNvSpPr/>
          <p:nvPr/>
        </p:nvSpPr>
        <p:spPr>
          <a:xfrm>
            <a:off x="0" y="2151530"/>
            <a:ext cx="6024282" cy="470647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C06C39B3-422F-4B64-948B-073610917086}"/>
              </a:ext>
            </a:extLst>
          </p:cNvPr>
          <p:cNvSpPr/>
          <p:nvPr/>
        </p:nvSpPr>
        <p:spPr>
          <a:xfrm>
            <a:off x="6149787" y="2151530"/>
            <a:ext cx="6033247" cy="470647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D20B35CC-E2A6-4B6A-9D83-2D231D3C6B5D}"/>
              </a:ext>
            </a:extLst>
          </p:cNvPr>
          <p:cNvSpPr txBox="1"/>
          <p:nvPr/>
        </p:nvSpPr>
        <p:spPr>
          <a:xfrm>
            <a:off x="331695" y="2563906"/>
            <a:ext cx="4598894" cy="2893100"/>
          </a:xfrm>
          <a:prstGeom prst="rect">
            <a:avLst/>
          </a:prstGeom>
          <a:noFill/>
        </p:spPr>
        <p:txBody>
          <a:bodyPr wrap="square" rtlCol="0">
            <a:spAutoFit/>
          </a:bodyPr>
          <a:lstStyle/>
          <a:p>
            <a:r>
              <a:rPr lang="en-US" altLang="zh-CN" dirty="0"/>
              <a:t>//</a:t>
            </a:r>
            <a:r>
              <a:rPr lang="zh-CN" altLang="en-US" dirty="0"/>
              <a:t>实体 </a:t>
            </a:r>
            <a:r>
              <a:rPr lang="en-US" altLang="zh-CN" dirty="0"/>
              <a:t>1.1</a:t>
            </a:r>
          </a:p>
          <a:p>
            <a:r>
              <a:rPr lang="en-US" altLang="zh-CN" dirty="0">
                <a:solidFill>
                  <a:schemeClr val="bg1"/>
                </a:solidFill>
              </a:rPr>
              <a:t>Public  class  </a:t>
            </a:r>
            <a:r>
              <a:rPr lang="zh-CN" altLang="en-US" dirty="0">
                <a:solidFill>
                  <a:schemeClr val="bg1"/>
                </a:solidFill>
              </a:rPr>
              <a:t>华为手机  </a:t>
            </a:r>
            <a:r>
              <a:rPr lang="en-US" altLang="zh-CN" sz="2000" b="1" dirty="0">
                <a:solidFill>
                  <a:srgbClr val="FFC000"/>
                </a:solidFill>
              </a:rPr>
              <a:t>implements</a:t>
            </a:r>
            <a:r>
              <a:rPr lang="en-US" altLang="zh-CN" dirty="0">
                <a:solidFill>
                  <a:schemeClr val="bg1"/>
                </a:solidFill>
              </a:rPr>
              <a:t>   </a:t>
            </a:r>
            <a:r>
              <a:rPr lang="zh-CN" altLang="en-US" dirty="0">
                <a:solidFill>
                  <a:schemeClr val="bg1"/>
                </a:solidFill>
              </a:rPr>
              <a:t>手机  </a:t>
            </a:r>
            <a:r>
              <a:rPr lang="en-US" altLang="zh-CN" dirty="0">
                <a:solidFill>
                  <a:schemeClr val="bg1"/>
                </a:solidFill>
              </a:rPr>
              <a:t>{</a:t>
            </a:r>
          </a:p>
          <a:p>
            <a:endParaRPr lang="en-US" altLang="zh-CN" dirty="0">
              <a:solidFill>
                <a:schemeClr val="bg1"/>
              </a:solidFill>
            </a:endParaRPr>
          </a:p>
          <a:p>
            <a:r>
              <a:rPr lang="en-US" altLang="zh-CN" dirty="0">
                <a:solidFill>
                  <a:schemeClr val="bg1"/>
                </a:solidFill>
              </a:rPr>
              <a:t>     @Override</a:t>
            </a:r>
          </a:p>
          <a:p>
            <a:endParaRPr lang="en-US" altLang="zh-CN" dirty="0">
              <a:solidFill>
                <a:schemeClr val="bg1"/>
              </a:solidFill>
            </a:endParaRPr>
          </a:p>
          <a:p>
            <a:r>
              <a:rPr lang="en-US" altLang="zh-CN" dirty="0">
                <a:solidFill>
                  <a:schemeClr val="bg1"/>
                </a:solidFill>
              </a:rPr>
              <a:t>      public  void  </a:t>
            </a:r>
            <a:r>
              <a:rPr lang="zh-CN" altLang="en-US" dirty="0">
                <a:solidFill>
                  <a:schemeClr val="bg1"/>
                </a:solidFill>
              </a:rPr>
              <a:t>配置</a:t>
            </a:r>
            <a:r>
              <a:rPr lang="en-US" altLang="zh-CN" dirty="0">
                <a:solidFill>
                  <a:schemeClr val="bg1"/>
                </a:solidFill>
              </a:rPr>
              <a:t>() {</a:t>
            </a:r>
          </a:p>
          <a:p>
            <a:r>
              <a:rPr lang="en-US" altLang="zh-CN" dirty="0">
                <a:solidFill>
                  <a:schemeClr val="bg1"/>
                </a:solidFill>
              </a:rPr>
              <a:t>        System.out.println("</a:t>
            </a:r>
            <a:r>
              <a:rPr lang="zh-CN" altLang="en-US" dirty="0">
                <a:solidFill>
                  <a:schemeClr val="bg1"/>
                </a:solidFill>
              </a:rPr>
              <a:t>华为手机 ： </a:t>
            </a:r>
            <a:r>
              <a:rPr lang="en-US" altLang="zh-CN" dirty="0">
                <a:solidFill>
                  <a:schemeClr val="bg1"/>
                </a:solidFill>
              </a:rPr>
              <a:t>8+512G");</a:t>
            </a:r>
          </a:p>
          <a:p>
            <a:r>
              <a:rPr lang="en-US" altLang="zh-CN" dirty="0">
                <a:solidFill>
                  <a:schemeClr val="bg1"/>
                </a:solidFill>
              </a:rPr>
              <a:t>       }</a:t>
            </a:r>
          </a:p>
          <a:p>
            <a:endParaRPr lang="en-US" altLang="zh-CN" dirty="0">
              <a:solidFill>
                <a:schemeClr val="bg1"/>
              </a:solidFill>
            </a:endParaRPr>
          </a:p>
          <a:p>
            <a:r>
              <a:rPr lang="en-US" altLang="zh-CN" dirty="0">
                <a:solidFill>
                  <a:schemeClr val="bg1"/>
                </a:solidFill>
              </a:rPr>
              <a:t>}</a:t>
            </a:r>
            <a:endParaRPr lang="zh-CN" altLang="en-US" dirty="0">
              <a:solidFill>
                <a:schemeClr val="bg1"/>
              </a:solidFill>
            </a:endParaRPr>
          </a:p>
        </p:txBody>
      </p:sp>
      <p:sp>
        <p:nvSpPr>
          <p:cNvPr id="10" name="文本框 9">
            <a:extLst>
              <a:ext uri="{FF2B5EF4-FFF2-40B4-BE49-F238E27FC236}">
                <a16:creationId xmlns:a16="http://schemas.microsoft.com/office/drawing/2014/main" id="{E4D17774-18BB-4DC3-B4CA-5D30852AFD49}"/>
              </a:ext>
            </a:extLst>
          </p:cNvPr>
          <p:cNvSpPr txBox="1"/>
          <p:nvPr/>
        </p:nvSpPr>
        <p:spPr>
          <a:xfrm>
            <a:off x="6320117" y="2563906"/>
            <a:ext cx="5853953" cy="2893100"/>
          </a:xfrm>
          <a:prstGeom prst="rect">
            <a:avLst/>
          </a:prstGeom>
          <a:noFill/>
        </p:spPr>
        <p:txBody>
          <a:bodyPr wrap="square" rtlCol="0">
            <a:spAutoFit/>
          </a:bodyPr>
          <a:lstStyle/>
          <a:p>
            <a:r>
              <a:rPr lang="en-US" altLang="zh-CN" dirty="0"/>
              <a:t>//</a:t>
            </a:r>
            <a:r>
              <a:rPr lang="zh-CN" altLang="en-US" dirty="0"/>
              <a:t>实体 </a:t>
            </a:r>
            <a:r>
              <a:rPr lang="en-US" altLang="zh-CN" dirty="0"/>
              <a:t>2.1</a:t>
            </a:r>
          </a:p>
          <a:p>
            <a:r>
              <a:rPr lang="en-US" altLang="zh-CN" dirty="0">
                <a:solidFill>
                  <a:schemeClr val="bg1"/>
                </a:solidFill>
              </a:rPr>
              <a:t>Public  class  </a:t>
            </a:r>
            <a:r>
              <a:rPr lang="zh-CN" altLang="en-US" dirty="0">
                <a:solidFill>
                  <a:schemeClr val="bg1"/>
                </a:solidFill>
              </a:rPr>
              <a:t>菠萝手机 </a:t>
            </a:r>
            <a:r>
              <a:rPr lang="zh-CN" altLang="en-US" b="1" dirty="0">
                <a:solidFill>
                  <a:srgbClr val="FFC000"/>
                </a:solidFill>
              </a:rPr>
              <a:t> </a:t>
            </a:r>
            <a:r>
              <a:rPr lang="en-US" altLang="zh-CN" sz="2000" b="1" dirty="0">
                <a:solidFill>
                  <a:srgbClr val="FFC000"/>
                </a:solidFill>
              </a:rPr>
              <a:t>implements</a:t>
            </a:r>
            <a:r>
              <a:rPr lang="en-US" altLang="zh-CN" b="1" dirty="0">
                <a:solidFill>
                  <a:srgbClr val="FFC000"/>
                </a:solidFill>
              </a:rPr>
              <a:t>  </a:t>
            </a:r>
            <a:r>
              <a:rPr lang="zh-CN" altLang="en-US" dirty="0">
                <a:solidFill>
                  <a:schemeClr val="bg1"/>
                </a:solidFill>
              </a:rPr>
              <a:t>手机</a:t>
            </a:r>
            <a:r>
              <a:rPr lang="en-US" altLang="zh-CN" dirty="0">
                <a:solidFill>
                  <a:schemeClr val="bg1"/>
                </a:solidFill>
              </a:rPr>
              <a:t>{</a:t>
            </a:r>
          </a:p>
          <a:p>
            <a:endParaRPr lang="en-US" altLang="zh-CN" dirty="0">
              <a:solidFill>
                <a:schemeClr val="bg1"/>
              </a:solidFill>
            </a:endParaRPr>
          </a:p>
          <a:p>
            <a:r>
              <a:rPr lang="en-US" altLang="zh-CN" dirty="0">
                <a:solidFill>
                  <a:schemeClr val="bg1"/>
                </a:solidFill>
              </a:rPr>
              <a:t>        @Override</a:t>
            </a:r>
          </a:p>
          <a:p>
            <a:endParaRPr lang="en-US" altLang="zh-CN" dirty="0">
              <a:solidFill>
                <a:schemeClr val="bg1"/>
              </a:solidFill>
            </a:endParaRPr>
          </a:p>
          <a:p>
            <a:r>
              <a:rPr lang="en-US" altLang="zh-CN" dirty="0">
                <a:solidFill>
                  <a:schemeClr val="bg1"/>
                </a:solidFill>
              </a:rPr>
              <a:t>        public  void  </a:t>
            </a:r>
            <a:r>
              <a:rPr lang="zh-CN" altLang="en-US" dirty="0">
                <a:solidFill>
                  <a:schemeClr val="bg1"/>
                </a:solidFill>
              </a:rPr>
              <a:t>配置</a:t>
            </a:r>
            <a:r>
              <a:rPr lang="en-US" altLang="zh-CN" dirty="0">
                <a:solidFill>
                  <a:schemeClr val="bg1"/>
                </a:solidFill>
              </a:rPr>
              <a:t>() {</a:t>
            </a:r>
          </a:p>
          <a:p>
            <a:r>
              <a:rPr lang="en-US" altLang="zh-CN" dirty="0">
                <a:solidFill>
                  <a:schemeClr val="bg1"/>
                </a:solidFill>
              </a:rPr>
              <a:t>            System.out.println("</a:t>
            </a:r>
            <a:r>
              <a:rPr lang="zh-CN" altLang="en-US" dirty="0">
                <a:solidFill>
                  <a:schemeClr val="bg1"/>
                </a:solidFill>
              </a:rPr>
              <a:t>菠萝手机 ： </a:t>
            </a:r>
            <a:r>
              <a:rPr lang="en-US" altLang="zh-CN" dirty="0">
                <a:solidFill>
                  <a:schemeClr val="bg1"/>
                </a:solidFill>
              </a:rPr>
              <a:t>4+64G");</a:t>
            </a:r>
          </a:p>
          <a:p>
            <a:r>
              <a:rPr lang="en-US" altLang="zh-CN" dirty="0">
                <a:solidFill>
                  <a:schemeClr val="bg1"/>
                </a:solidFill>
              </a:rPr>
              <a:t>        }</a:t>
            </a:r>
          </a:p>
          <a:p>
            <a:endParaRPr lang="en-US" altLang="zh-CN" dirty="0">
              <a:solidFill>
                <a:schemeClr val="bg1"/>
              </a:solidFill>
            </a:endParaRPr>
          </a:p>
          <a:p>
            <a:r>
              <a:rPr lang="en-US" altLang="zh-CN" dirty="0">
                <a:solidFill>
                  <a:schemeClr val="bg1"/>
                </a:solidFill>
              </a:rPr>
              <a:t>}</a:t>
            </a:r>
            <a:endParaRPr lang="zh-CN" altLang="en-US" dirty="0">
              <a:solidFill>
                <a:schemeClr val="bg1"/>
              </a:solidFill>
            </a:endParaRPr>
          </a:p>
        </p:txBody>
      </p:sp>
      <p:sp>
        <p:nvSpPr>
          <p:cNvPr id="11" name="文本框 10">
            <a:extLst>
              <a:ext uri="{FF2B5EF4-FFF2-40B4-BE49-F238E27FC236}">
                <a16:creationId xmlns:a16="http://schemas.microsoft.com/office/drawing/2014/main" id="{66E9CFD7-0A4B-44D9-B2A0-CB5BC5E8348A}"/>
              </a:ext>
            </a:extLst>
          </p:cNvPr>
          <p:cNvSpPr txBox="1"/>
          <p:nvPr/>
        </p:nvSpPr>
        <p:spPr>
          <a:xfrm>
            <a:off x="2779059" y="233082"/>
            <a:ext cx="1398494" cy="369332"/>
          </a:xfrm>
          <a:prstGeom prst="rect">
            <a:avLst/>
          </a:prstGeom>
          <a:noFill/>
        </p:spPr>
        <p:txBody>
          <a:bodyPr wrap="square" rtlCol="0">
            <a:spAutoFit/>
          </a:bodyPr>
          <a:lstStyle/>
          <a:p>
            <a:r>
              <a:rPr lang="en-US" altLang="zh-CN" dirty="0"/>
              <a:t>//</a:t>
            </a:r>
            <a:r>
              <a:rPr lang="zh-CN" altLang="en-US" dirty="0"/>
              <a:t>接口</a:t>
            </a:r>
          </a:p>
        </p:txBody>
      </p:sp>
      <p:sp>
        <p:nvSpPr>
          <p:cNvPr id="12" name="矩形 11">
            <a:extLst>
              <a:ext uri="{FF2B5EF4-FFF2-40B4-BE49-F238E27FC236}">
                <a16:creationId xmlns:a16="http://schemas.microsoft.com/office/drawing/2014/main" id="{51367485-604A-42F1-B0ED-56A1C246FFFB}"/>
              </a:ext>
            </a:extLst>
          </p:cNvPr>
          <p:cNvSpPr/>
          <p:nvPr/>
        </p:nvSpPr>
        <p:spPr>
          <a:xfrm>
            <a:off x="6024282" y="2151530"/>
            <a:ext cx="134471" cy="470647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348447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76F43E25-65F4-42D5-ACFB-689E615A7A0B}"/>
              </a:ext>
            </a:extLst>
          </p:cNvPr>
          <p:cNvSpPr/>
          <p:nvPr/>
        </p:nvSpPr>
        <p:spPr>
          <a:xfrm>
            <a:off x="0" y="0"/>
            <a:ext cx="12192000"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矩形 2">
            <a:extLst>
              <a:ext uri="{FF2B5EF4-FFF2-40B4-BE49-F238E27FC236}">
                <a16:creationId xmlns:a16="http://schemas.microsoft.com/office/drawing/2014/main" id="{9B927FBF-9308-483A-A8E4-E8FF20A0D58B}"/>
              </a:ext>
            </a:extLst>
          </p:cNvPr>
          <p:cNvSpPr/>
          <p:nvPr/>
        </p:nvSpPr>
        <p:spPr>
          <a:xfrm>
            <a:off x="0" y="2151530"/>
            <a:ext cx="6024282" cy="470647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E8423966-89F6-421F-8EC1-6F435C0CA234}"/>
              </a:ext>
            </a:extLst>
          </p:cNvPr>
          <p:cNvSpPr/>
          <p:nvPr/>
        </p:nvSpPr>
        <p:spPr>
          <a:xfrm>
            <a:off x="6167718" y="2151530"/>
            <a:ext cx="6024282" cy="470647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6E2A2001-59D9-4F67-8E47-B342355DD940}"/>
              </a:ext>
            </a:extLst>
          </p:cNvPr>
          <p:cNvSpPr txBox="1"/>
          <p:nvPr/>
        </p:nvSpPr>
        <p:spPr>
          <a:xfrm>
            <a:off x="3783106" y="319137"/>
            <a:ext cx="1237129" cy="369332"/>
          </a:xfrm>
          <a:prstGeom prst="rect">
            <a:avLst/>
          </a:prstGeom>
          <a:noFill/>
        </p:spPr>
        <p:txBody>
          <a:bodyPr wrap="square" rtlCol="0">
            <a:spAutoFit/>
          </a:bodyPr>
          <a:lstStyle/>
          <a:p>
            <a:r>
              <a:rPr lang="en-US" altLang="zh-CN" dirty="0"/>
              <a:t>//</a:t>
            </a:r>
            <a:r>
              <a:rPr lang="zh-CN" altLang="en-US" dirty="0"/>
              <a:t>接口</a:t>
            </a:r>
          </a:p>
        </p:txBody>
      </p:sp>
      <p:sp>
        <p:nvSpPr>
          <p:cNvPr id="7" name="文本框 6">
            <a:extLst>
              <a:ext uri="{FF2B5EF4-FFF2-40B4-BE49-F238E27FC236}">
                <a16:creationId xmlns:a16="http://schemas.microsoft.com/office/drawing/2014/main" id="{1CDCE0AC-8C91-48FA-BAFB-161B2D8DB86E}"/>
              </a:ext>
            </a:extLst>
          </p:cNvPr>
          <p:cNvSpPr txBox="1"/>
          <p:nvPr/>
        </p:nvSpPr>
        <p:spPr>
          <a:xfrm>
            <a:off x="4939554" y="730607"/>
            <a:ext cx="3747247" cy="954107"/>
          </a:xfrm>
          <a:prstGeom prst="rect">
            <a:avLst/>
          </a:prstGeom>
          <a:noFill/>
        </p:spPr>
        <p:txBody>
          <a:bodyPr wrap="square" rtlCol="0">
            <a:spAutoFit/>
          </a:bodyPr>
          <a:lstStyle/>
          <a:p>
            <a:r>
              <a:rPr lang="en-US" altLang="zh-CN" dirty="0">
                <a:solidFill>
                  <a:schemeClr val="bg1"/>
                </a:solidFill>
              </a:rPr>
              <a:t>Public</a:t>
            </a:r>
            <a:r>
              <a:rPr lang="en-US" altLang="zh-CN" dirty="0"/>
              <a:t>  </a:t>
            </a:r>
            <a:r>
              <a:rPr lang="en-US" altLang="zh-CN" sz="2000" dirty="0">
                <a:solidFill>
                  <a:srgbClr val="FFC000"/>
                </a:solidFill>
              </a:rPr>
              <a:t>interface</a:t>
            </a:r>
            <a:r>
              <a:rPr lang="en-US" altLang="zh-CN" dirty="0"/>
              <a:t>  </a:t>
            </a:r>
            <a:r>
              <a:rPr lang="zh-CN" altLang="en-US" dirty="0">
                <a:solidFill>
                  <a:schemeClr val="bg1"/>
                </a:solidFill>
              </a:rPr>
              <a:t>笔记本 </a:t>
            </a:r>
            <a:r>
              <a:rPr lang="en-US" altLang="zh-CN" dirty="0">
                <a:solidFill>
                  <a:schemeClr val="bg1"/>
                </a:solidFill>
              </a:rPr>
              <a:t>{</a:t>
            </a:r>
          </a:p>
          <a:p>
            <a:r>
              <a:rPr lang="en-US" altLang="zh-CN" dirty="0">
                <a:solidFill>
                  <a:schemeClr val="bg1"/>
                </a:solidFill>
              </a:rPr>
              <a:t>        void   </a:t>
            </a:r>
            <a:r>
              <a:rPr lang="zh-CN" altLang="en-US" dirty="0">
                <a:solidFill>
                  <a:schemeClr val="bg1"/>
                </a:solidFill>
              </a:rPr>
              <a:t>计算机</a:t>
            </a:r>
            <a:r>
              <a:rPr lang="en-US" altLang="zh-CN" dirty="0">
                <a:solidFill>
                  <a:schemeClr val="bg1"/>
                </a:solidFill>
              </a:rPr>
              <a:t>();</a:t>
            </a:r>
          </a:p>
          <a:p>
            <a:r>
              <a:rPr lang="en-US" altLang="zh-CN" dirty="0">
                <a:solidFill>
                  <a:schemeClr val="bg1"/>
                </a:solidFill>
              </a:rPr>
              <a:t>}</a:t>
            </a:r>
            <a:endParaRPr lang="zh-CN" altLang="en-US" dirty="0">
              <a:solidFill>
                <a:schemeClr val="bg1"/>
              </a:solidFill>
            </a:endParaRPr>
          </a:p>
        </p:txBody>
      </p:sp>
      <p:sp>
        <p:nvSpPr>
          <p:cNvPr id="8" name="文本框 7">
            <a:extLst>
              <a:ext uri="{FF2B5EF4-FFF2-40B4-BE49-F238E27FC236}">
                <a16:creationId xmlns:a16="http://schemas.microsoft.com/office/drawing/2014/main" id="{F5BE8DD4-3D46-49DF-BBD7-6CFDD0665F93}"/>
              </a:ext>
            </a:extLst>
          </p:cNvPr>
          <p:cNvSpPr txBox="1"/>
          <p:nvPr/>
        </p:nvSpPr>
        <p:spPr>
          <a:xfrm>
            <a:off x="582706" y="2539419"/>
            <a:ext cx="4858870" cy="2893100"/>
          </a:xfrm>
          <a:prstGeom prst="rect">
            <a:avLst/>
          </a:prstGeom>
          <a:noFill/>
        </p:spPr>
        <p:txBody>
          <a:bodyPr wrap="square" rtlCol="0">
            <a:spAutoFit/>
          </a:bodyPr>
          <a:lstStyle/>
          <a:p>
            <a:r>
              <a:rPr lang="en-US" altLang="zh-CN" dirty="0"/>
              <a:t>//</a:t>
            </a:r>
            <a:r>
              <a:rPr lang="zh-CN" altLang="en-US" dirty="0"/>
              <a:t>实体 </a:t>
            </a:r>
            <a:r>
              <a:rPr lang="en-US" altLang="zh-CN" dirty="0"/>
              <a:t>1.2</a:t>
            </a:r>
          </a:p>
          <a:p>
            <a:r>
              <a:rPr lang="en-US" altLang="zh-CN" dirty="0">
                <a:solidFill>
                  <a:schemeClr val="bg1"/>
                </a:solidFill>
              </a:rPr>
              <a:t>public  class  </a:t>
            </a:r>
            <a:r>
              <a:rPr lang="zh-CN" altLang="en-US" dirty="0">
                <a:solidFill>
                  <a:schemeClr val="bg1"/>
                </a:solidFill>
              </a:rPr>
              <a:t>华为笔记本  </a:t>
            </a:r>
            <a:r>
              <a:rPr lang="en-US" altLang="zh-CN" sz="2000" b="1" dirty="0">
                <a:solidFill>
                  <a:srgbClr val="FFC000"/>
                </a:solidFill>
              </a:rPr>
              <a:t>implements</a:t>
            </a:r>
            <a:r>
              <a:rPr lang="en-US" altLang="zh-CN" dirty="0">
                <a:solidFill>
                  <a:srgbClr val="FFC000"/>
                </a:solidFill>
              </a:rPr>
              <a:t> </a:t>
            </a:r>
            <a:r>
              <a:rPr lang="en-US" altLang="zh-CN" dirty="0">
                <a:solidFill>
                  <a:schemeClr val="bg1"/>
                </a:solidFill>
              </a:rPr>
              <a:t> </a:t>
            </a:r>
            <a:r>
              <a:rPr lang="zh-CN" altLang="en-US" dirty="0">
                <a:solidFill>
                  <a:schemeClr val="bg1"/>
                </a:solidFill>
              </a:rPr>
              <a:t>笔记本</a:t>
            </a:r>
            <a:r>
              <a:rPr lang="en-US" altLang="zh-CN" dirty="0">
                <a:solidFill>
                  <a:schemeClr val="bg1"/>
                </a:solidFill>
              </a:rPr>
              <a:t>{</a:t>
            </a:r>
          </a:p>
          <a:p>
            <a:endParaRPr lang="en-US" altLang="zh-CN" dirty="0">
              <a:solidFill>
                <a:schemeClr val="bg1"/>
              </a:solidFill>
            </a:endParaRPr>
          </a:p>
          <a:p>
            <a:r>
              <a:rPr lang="en-US" altLang="zh-CN" dirty="0">
                <a:solidFill>
                  <a:schemeClr val="bg1"/>
                </a:solidFill>
              </a:rPr>
              <a:t>        @Override</a:t>
            </a:r>
          </a:p>
          <a:p>
            <a:r>
              <a:rPr lang="en-US" altLang="zh-CN" dirty="0">
                <a:solidFill>
                  <a:schemeClr val="bg1"/>
                </a:solidFill>
              </a:rPr>
              <a:t>        </a:t>
            </a:r>
          </a:p>
          <a:p>
            <a:r>
              <a:rPr lang="en-US" altLang="zh-CN" dirty="0">
                <a:solidFill>
                  <a:schemeClr val="bg1"/>
                </a:solidFill>
              </a:rPr>
              <a:t>         public void </a:t>
            </a:r>
            <a:r>
              <a:rPr lang="zh-CN" altLang="en-US" dirty="0">
                <a:solidFill>
                  <a:schemeClr val="bg1"/>
                </a:solidFill>
              </a:rPr>
              <a:t>计算机</a:t>
            </a:r>
            <a:r>
              <a:rPr lang="en-US" altLang="zh-CN" dirty="0">
                <a:solidFill>
                  <a:schemeClr val="bg1"/>
                </a:solidFill>
              </a:rPr>
              <a:t>() {</a:t>
            </a:r>
          </a:p>
          <a:p>
            <a:r>
              <a:rPr lang="en-US" altLang="zh-CN" dirty="0">
                <a:solidFill>
                  <a:schemeClr val="bg1"/>
                </a:solidFill>
              </a:rPr>
              <a:t>              System.out.println("</a:t>
            </a:r>
            <a:r>
              <a:rPr lang="zh-CN" altLang="en-US" dirty="0">
                <a:solidFill>
                  <a:schemeClr val="bg1"/>
                </a:solidFill>
              </a:rPr>
              <a:t>华为笔记本</a:t>
            </a:r>
            <a:r>
              <a:rPr lang="en-US" altLang="zh-CN" dirty="0">
                <a:solidFill>
                  <a:schemeClr val="bg1"/>
                </a:solidFill>
              </a:rPr>
              <a:t>");</a:t>
            </a:r>
          </a:p>
          <a:p>
            <a:r>
              <a:rPr lang="en-US" altLang="zh-CN" dirty="0">
                <a:solidFill>
                  <a:schemeClr val="bg1"/>
                </a:solidFill>
              </a:rPr>
              <a:t>         }</a:t>
            </a:r>
          </a:p>
          <a:p>
            <a:endParaRPr lang="en-US" altLang="zh-CN" dirty="0">
              <a:solidFill>
                <a:schemeClr val="bg1"/>
              </a:solidFill>
            </a:endParaRPr>
          </a:p>
          <a:p>
            <a:r>
              <a:rPr lang="en-US" altLang="zh-CN" dirty="0">
                <a:solidFill>
                  <a:schemeClr val="bg1"/>
                </a:solidFill>
              </a:rPr>
              <a:t>}</a:t>
            </a:r>
            <a:endParaRPr lang="zh-CN" altLang="en-US" dirty="0">
              <a:solidFill>
                <a:schemeClr val="bg1"/>
              </a:solidFill>
            </a:endParaRPr>
          </a:p>
        </p:txBody>
      </p:sp>
      <p:sp>
        <p:nvSpPr>
          <p:cNvPr id="9" name="文本框 8">
            <a:extLst>
              <a:ext uri="{FF2B5EF4-FFF2-40B4-BE49-F238E27FC236}">
                <a16:creationId xmlns:a16="http://schemas.microsoft.com/office/drawing/2014/main" id="{5A0A8E6B-864D-46C4-8E13-B4CBFA646E29}"/>
              </a:ext>
            </a:extLst>
          </p:cNvPr>
          <p:cNvSpPr txBox="1"/>
          <p:nvPr/>
        </p:nvSpPr>
        <p:spPr>
          <a:xfrm>
            <a:off x="6606988" y="2539419"/>
            <a:ext cx="4894729" cy="2893100"/>
          </a:xfrm>
          <a:prstGeom prst="rect">
            <a:avLst/>
          </a:prstGeom>
          <a:noFill/>
        </p:spPr>
        <p:txBody>
          <a:bodyPr wrap="square" rtlCol="0">
            <a:spAutoFit/>
          </a:bodyPr>
          <a:lstStyle/>
          <a:p>
            <a:r>
              <a:rPr lang="en-US" altLang="zh-CN" dirty="0"/>
              <a:t>//</a:t>
            </a:r>
            <a:r>
              <a:rPr lang="zh-CN" altLang="en-US" dirty="0"/>
              <a:t>实体 </a:t>
            </a:r>
            <a:r>
              <a:rPr lang="en-US" altLang="zh-CN" dirty="0"/>
              <a:t>2.2</a:t>
            </a:r>
          </a:p>
          <a:p>
            <a:r>
              <a:rPr lang="en-US" altLang="zh-CN" dirty="0">
                <a:solidFill>
                  <a:schemeClr val="bg1"/>
                </a:solidFill>
              </a:rPr>
              <a:t>Public  class  </a:t>
            </a:r>
            <a:r>
              <a:rPr lang="zh-CN" altLang="en-US" dirty="0">
                <a:solidFill>
                  <a:schemeClr val="bg1"/>
                </a:solidFill>
              </a:rPr>
              <a:t>菠萝笔记本  </a:t>
            </a:r>
            <a:r>
              <a:rPr lang="en-US" altLang="zh-CN" sz="2000" b="1" dirty="0">
                <a:solidFill>
                  <a:srgbClr val="FFC000"/>
                </a:solidFill>
              </a:rPr>
              <a:t>implements</a:t>
            </a:r>
            <a:r>
              <a:rPr lang="en-US" altLang="zh-CN" dirty="0">
                <a:solidFill>
                  <a:schemeClr val="bg1"/>
                </a:solidFill>
              </a:rPr>
              <a:t>  </a:t>
            </a:r>
            <a:r>
              <a:rPr lang="zh-CN" altLang="en-US" dirty="0">
                <a:solidFill>
                  <a:schemeClr val="bg1"/>
                </a:solidFill>
              </a:rPr>
              <a:t>笔记本</a:t>
            </a:r>
            <a:r>
              <a:rPr lang="en-US" altLang="zh-CN" dirty="0">
                <a:solidFill>
                  <a:schemeClr val="bg1"/>
                </a:solidFill>
              </a:rPr>
              <a:t>{</a:t>
            </a:r>
          </a:p>
          <a:p>
            <a:endParaRPr lang="en-US" altLang="zh-CN" dirty="0">
              <a:solidFill>
                <a:schemeClr val="bg1"/>
              </a:solidFill>
            </a:endParaRPr>
          </a:p>
          <a:p>
            <a:r>
              <a:rPr lang="en-US" altLang="zh-CN" dirty="0">
                <a:solidFill>
                  <a:schemeClr val="bg1"/>
                </a:solidFill>
              </a:rPr>
              <a:t>        @Override</a:t>
            </a:r>
          </a:p>
          <a:p>
            <a:endParaRPr lang="en-US" altLang="zh-CN" dirty="0">
              <a:solidFill>
                <a:schemeClr val="bg1"/>
              </a:solidFill>
            </a:endParaRPr>
          </a:p>
          <a:p>
            <a:r>
              <a:rPr lang="en-US" altLang="zh-CN" dirty="0">
                <a:solidFill>
                  <a:schemeClr val="bg1"/>
                </a:solidFill>
              </a:rPr>
              <a:t>        public void </a:t>
            </a:r>
            <a:r>
              <a:rPr lang="zh-CN" altLang="en-US" dirty="0">
                <a:solidFill>
                  <a:schemeClr val="bg1"/>
                </a:solidFill>
              </a:rPr>
              <a:t>计算机</a:t>
            </a:r>
            <a:r>
              <a:rPr lang="en-US" altLang="zh-CN" dirty="0">
                <a:solidFill>
                  <a:schemeClr val="bg1"/>
                </a:solidFill>
              </a:rPr>
              <a:t>() {</a:t>
            </a:r>
          </a:p>
          <a:p>
            <a:r>
              <a:rPr lang="en-US" altLang="zh-CN" dirty="0">
                <a:solidFill>
                  <a:schemeClr val="bg1"/>
                </a:solidFill>
              </a:rPr>
              <a:t>             System.out.println("</a:t>
            </a:r>
            <a:r>
              <a:rPr lang="zh-CN" altLang="en-US" dirty="0">
                <a:solidFill>
                  <a:schemeClr val="bg1"/>
                </a:solidFill>
              </a:rPr>
              <a:t>菠萝笔记本</a:t>
            </a:r>
            <a:r>
              <a:rPr lang="en-US" altLang="zh-CN" dirty="0">
                <a:solidFill>
                  <a:schemeClr val="bg1"/>
                </a:solidFill>
              </a:rPr>
              <a:t>");</a:t>
            </a:r>
          </a:p>
          <a:p>
            <a:r>
              <a:rPr lang="en-US" altLang="zh-CN" dirty="0">
                <a:solidFill>
                  <a:schemeClr val="bg1"/>
                </a:solidFill>
              </a:rPr>
              <a:t>        }</a:t>
            </a:r>
          </a:p>
          <a:p>
            <a:endParaRPr lang="en-US" altLang="zh-CN" dirty="0">
              <a:solidFill>
                <a:schemeClr val="bg1"/>
              </a:solidFill>
            </a:endParaRPr>
          </a:p>
          <a:p>
            <a:r>
              <a:rPr lang="en-US" altLang="zh-CN" dirty="0">
                <a:solidFill>
                  <a:schemeClr val="bg1"/>
                </a:solidFill>
              </a:rPr>
              <a:t>}</a:t>
            </a:r>
            <a:endParaRPr lang="zh-CN" altLang="en-US" dirty="0">
              <a:solidFill>
                <a:schemeClr val="bg1"/>
              </a:solidFill>
            </a:endParaRPr>
          </a:p>
        </p:txBody>
      </p:sp>
    </p:spTree>
    <p:extLst>
      <p:ext uri="{BB962C8B-B14F-4D97-AF65-F5344CB8AC3E}">
        <p14:creationId xmlns:p14="http://schemas.microsoft.com/office/powerpoint/2010/main" val="1955896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2AD9CD39-C17E-43F4-8203-E40079EDE666}"/>
              </a:ext>
            </a:extLst>
          </p:cNvPr>
          <p:cNvSpPr/>
          <p:nvPr/>
        </p:nvSpPr>
        <p:spPr>
          <a:xfrm>
            <a:off x="0" y="0"/>
            <a:ext cx="12192000"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流程图: 决策 1">
            <a:extLst>
              <a:ext uri="{FF2B5EF4-FFF2-40B4-BE49-F238E27FC236}">
                <a16:creationId xmlns:a16="http://schemas.microsoft.com/office/drawing/2014/main" id="{A78459ED-6288-4C58-AACB-0624E1EAF50B}"/>
              </a:ext>
            </a:extLst>
          </p:cNvPr>
          <p:cNvSpPr/>
          <p:nvPr/>
        </p:nvSpPr>
        <p:spPr>
          <a:xfrm>
            <a:off x="1945341" y="896471"/>
            <a:ext cx="7736541" cy="4652682"/>
          </a:xfrm>
          <a:prstGeom prst="flowChartDecisi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任意多边形: 形状 5">
            <a:extLst>
              <a:ext uri="{FF2B5EF4-FFF2-40B4-BE49-F238E27FC236}">
                <a16:creationId xmlns:a16="http://schemas.microsoft.com/office/drawing/2014/main" id="{804216A6-CA7F-4F7D-A0AF-1BA647708F4E}"/>
              </a:ext>
            </a:extLst>
          </p:cNvPr>
          <p:cNvSpPr/>
          <p:nvPr/>
        </p:nvSpPr>
        <p:spPr>
          <a:xfrm>
            <a:off x="0" y="0"/>
            <a:ext cx="7279341" cy="3218329"/>
          </a:xfrm>
          <a:custGeom>
            <a:avLst/>
            <a:gdLst>
              <a:gd name="connsiteX0" fmla="*/ 1936376 w 7279341"/>
              <a:gd name="connsiteY0" fmla="*/ 3218329 h 3218329"/>
              <a:gd name="connsiteX1" fmla="*/ 7279341 w 7279341"/>
              <a:gd name="connsiteY1" fmla="*/ 0 h 3218329"/>
              <a:gd name="connsiteX2" fmla="*/ 8965 w 7279341"/>
              <a:gd name="connsiteY2" fmla="*/ 8965 h 3218329"/>
              <a:gd name="connsiteX3" fmla="*/ 0 w 7279341"/>
              <a:gd name="connsiteY3" fmla="*/ 2052918 h 3218329"/>
              <a:gd name="connsiteX4" fmla="*/ 1936376 w 7279341"/>
              <a:gd name="connsiteY4" fmla="*/ 3218329 h 3218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9341" h="3218329">
                <a:moveTo>
                  <a:pt x="1936376" y="3218329"/>
                </a:moveTo>
                <a:lnTo>
                  <a:pt x="7279341" y="0"/>
                </a:lnTo>
                <a:lnTo>
                  <a:pt x="8965" y="8965"/>
                </a:lnTo>
                <a:cubicBezTo>
                  <a:pt x="5977" y="690283"/>
                  <a:pt x="2988" y="1371600"/>
                  <a:pt x="0" y="2052918"/>
                </a:cubicBezTo>
                <a:lnTo>
                  <a:pt x="1936376" y="3218329"/>
                </a:lnTo>
                <a:close/>
              </a:path>
            </a:pathLst>
          </a:cu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8" name="任意多边形: 形状 7">
            <a:extLst>
              <a:ext uri="{FF2B5EF4-FFF2-40B4-BE49-F238E27FC236}">
                <a16:creationId xmlns:a16="http://schemas.microsoft.com/office/drawing/2014/main" id="{45AC6631-3111-46DE-8368-9D2EEC435F9F}"/>
              </a:ext>
            </a:extLst>
          </p:cNvPr>
          <p:cNvSpPr/>
          <p:nvPr/>
        </p:nvSpPr>
        <p:spPr>
          <a:xfrm>
            <a:off x="3603812" y="3227294"/>
            <a:ext cx="8588188" cy="3639671"/>
          </a:xfrm>
          <a:custGeom>
            <a:avLst/>
            <a:gdLst>
              <a:gd name="connsiteX0" fmla="*/ 6069106 w 8588188"/>
              <a:gd name="connsiteY0" fmla="*/ 0 h 3639671"/>
              <a:gd name="connsiteX1" fmla="*/ 0 w 8588188"/>
              <a:gd name="connsiteY1" fmla="*/ 3639671 h 3639671"/>
              <a:gd name="connsiteX2" fmla="*/ 8588188 w 8588188"/>
              <a:gd name="connsiteY2" fmla="*/ 3630706 h 3639671"/>
              <a:gd name="connsiteX3" fmla="*/ 8588188 w 8588188"/>
              <a:gd name="connsiteY3" fmla="*/ 1515035 h 3639671"/>
              <a:gd name="connsiteX4" fmla="*/ 6069106 w 8588188"/>
              <a:gd name="connsiteY4" fmla="*/ 0 h 3639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8188" h="3639671">
                <a:moveTo>
                  <a:pt x="6069106" y="0"/>
                </a:moveTo>
                <a:lnTo>
                  <a:pt x="0" y="3639671"/>
                </a:lnTo>
                <a:lnTo>
                  <a:pt x="8588188" y="3630706"/>
                </a:lnTo>
                <a:lnTo>
                  <a:pt x="8588188" y="1515035"/>
                </a:lnTo>
                <a:lnTo>
                  <a:pt x="6069106" y="0"/>
                </a:lnTo>
                <a:close/>
              </a:path>
            </a:pathLst>
          </a:custGeom>
          <a:solidFill>
            <a:srgbClr val="6666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a:extLst>
              <a:ext uri="{FF2B5EF4-FFF2-40B4-BE49-F238E27FC236}">
                <a16:creationId xmlns:a16="http://schemas.microsoft.com/office/drawing/2014/main" id="{C8B57490-B99A-45D9-9FFD-1C016F092580}"/>
              </a:ext>
            </a:extLst>
          </p:cNvPr>
          <p:cNvSpPr/>
          <p:nvPr/>
        </p:nvSpPr>
        <p:spPr>
          <a:xfrm>
            <a:off x="5809129" y="0"/>
            <a:ext cx="6382871" cy="4733365"/>
          </a:xfrm>
          <a:custGeom>
            <a:avLst/>
            <a:gdLst>
              <a:gd name="connsiteX0" fmla="*/ 0 w 6382871"/>
              <a:gd name="connsiteY0" fmla="*/ 896471 h 4733365"/>
              <a:gd name="connsiteX1" fmla="*/ 6382871 w 6382871"/>
              <a:gd name="connsiteY1" fmla="*/ 4733365 h 4733365"/>
              <a:gd name="connsiteX2" fmla="*/ 6373906 w 6382871"/>
              <a:gd name="connsiteY2" fmla="*/ 0 h 4733365"/>
              <a:gd name="connsiteX3" fmla="*/ 1470212 w 6382871"/>
              <a:gd name="connsiteY3" fmla="*/ 0 h 4733365"/>
              <a:gd name="connsiteX4" fmla="*/ 0 w 6382871"/>
              <a:gd name="connsiteY4" fmla="*/ 896471 h 4733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82871" h="4733365">
                <a:moveTo>
                  <a:pt x="0" y="896471"/>
                </a:moveTo>
                <a:lnTo>
                  <a:pt x="6382871" y="4733365"/>
                </a:lnTo>
                <a:cubicBezTo>
                  <a:pt x="6379883" y="3155577"/>
                  <a:pt x="6376894" y="1577788"/>
                  <a:pt x="6373906" y="0"/>
                </a:cubicBezTo>
                <a:lnTo>
                  <a:pt x="1470212" y="0"/>
                </a:lnTo>
                <a:lnTo>
                  <a:pt x="0" y="896471"/>
                </a:lnTo>
                <a:close/>
              </a:path>
            </a:pathLst>
          </a:custGeom>
          <a:solidFill>
            <a:srgbClr val="00CC6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2184BF76-E582-40F3-B196-3D74BEF9A671}"/>
              </a:ext>
            </a:extLst>
          </p:cNvPr>
          <p:cNvSpPr txBox="1"/>
          <p:nvPr/>
        </p:nvSpPr>
        <p:spPr>
          <a:xfrm>
            <a:off x="2994211" y="2142746"/>
            <a:ext cx="6687671" cy="1631216"/>
          </a:xfrm>
          <a:prstGeom prst="rect">
            <a:avLst/>
          </a:prstGeom>
          <a:noFill/>
        </p:spPr>
        <p:txBody>
          <a:bodyPr wrap="square" rtlCol="0">
            <a:spAutoFit/>
          </a:bodyPr>
          <a:lstStyle/>
          <a:p>
            <a:r>
              <a:rPr lang="en-US" altLang="zh-CN" sz="2000" dirty="0"/>
              <a:t>				      </a:t>
            </a:r>
            <a:r>
              <a:rPr lang="en-US" altLang="zh-CN" sz="2000" dirty="0">
                <a:solidFill>
                  <a:schemeClr val="bg1"/>
                </a:solidFill>
              </a:rPr>
              <a:t>//</a:t>
            </a:r>
            <a:r>
              <a:rPr lang="zh-CN" altLang="en-US" sz="2000" dirty="0">
                <a:solidFill>
                  <a:schemeClr val="bg1"/>
                </a:solidFill>
              </a:rPr>
              <a:t>抽象工厂</a:t>
            </a:r>
          </a:p>
          <a:p>
            <a:r>
              <a:rPr lang="en-US" altLang="zh-CN" sz="2000" dirty="0">
                <a:solidFill>
                  <a:schemeClr val="bg1"/>
                </a:solidFill>
              </a:rPr>
              <a:t>Public  </a:t>
            </a:r>
            <a:r>
              <a:rPr lang="en-US" altLang="zh-CN" sz="2000" b="1" dirty="0">
                <a:solidFill>
                  <a:schemeClr val="bg1"/>
                </a:solidFill>
              </a:rPr>
              <a:t>abstract</a:t>
            </a:r>
            <a:r>
              <a:rPr lang="en-US" altLang="zh-CN" sz="2000" dirty="0">
                <a:solidFill>
                  <a:schemeClr val="bg1"/>
                </a:solidFill>
              </a:rPr>
              <a:t>  class  </a:t>
            </a:r>
            <a:r>
              <a:rPr lang="zh-CN" altLang="en-US" sz="2000" dirty="0">
                <a:solidFill>
                  <a:schemeClr val="bg1"/>
                </a:solidFill>
              </a:rPr>
              <a:t>产品 </a:t>
            </a:r>
            <a:r>
              <a:rPr lang="en-US" altLang="zh-CN" sz="2000" dirty="0">
                <a:solidFill>
                  <a:schemeClr val="bg1"/>
                </a:solidFill>
              </a:rPr>
              <a:t>{</a:t>
            </a:r>
          </a:p>
          <a:p>
            <a:r>
              <a:rPr lang="en-US" altLang="zh-CN" sz="2000" dirty="0">
                <a:solidFill>
                  <a:schemeClr val="bg1"/>
                </a:solidFill>
              </a:rPr>
              <a:t>    </a:t>
            </a:r>
            <a:r>
              <a:rPr lang="en-US" altLang="zh-CN" sz="2000" b="1" dirty="0">
                <a:solidFill>
                  <a:schemeClr val="bg1"/>
                </a:solidFill>
              </a:rPr>
              <a:t>abstract</a:t>
            </a:r>
            <a:r>
              <a:rPr lang="en-US" altLang="zh-CN" sz="2000" dirty="0">
                <a:solidFill>
                  <a:schemeClr val="bg1"/>
                </a:solidFill>
              </a:rPr>
              <a:t>  </a:t>
            </a:r>
            <a:r>
              <a:rPr lang="zh-CN" altLang="en-US" sz="2000" dirty="0">
                <a:solidFill>
                  <a:schemeClr val="bg1"/>
                </a:solidFill>
              </a:rPr>
              <a:t>手机  获得手机 </a:t>
            </a:r>
            <a:r>
              <a:rPr lang="en-US" altLang="zh-CN" sz="2000" dirty="0">
                <a:solidFill>
                  <a:schemeClr val="bg1"/>
                </a:solidFill>
              </a:rPr>
              <a:t>(String </a:t>
            </a:r>
            <a:r>
              <a:rPr lang="zh-CN" altLang="en-US" sz="2000" dirty="0">
                <a:solidFill>
                  <a:schemeClr val="bg1"/>
                </a:solidFill>
              </a:rPr>
              <a:t>手机品牌</a:t>
            </a:r>
            <a:r>
              <a:rPr lang="en-US" altLang="zh-CN" sz="2000" dirty="0">
                <a:solidFill>
                  <a:schemeClr val="bg1"/>
                </a:solidFill>
              </a:rPr>
              <a:t>);</a:t>
            </a:r>
          </a:p>
          <a:p>
            <a:r>
              <a:rPr lang="en-US" altLang="zh-CN" sz="2000" dirty="0">
                <a:solidFill>
                  <a:schemeClr val="bg1"/>
                </a:solidFill>
              </a:rPr>
              <a:t>    public  </a:t>
            </a:r>
            <a:r>
              <a:rPr lang="en-US" altLang="zh-CN" sz="2000" b="1" dirty="0">
                <a:solidFill>
                  <a:schemeClr val="bg1"/>
                </a:solidFill>
              </a:rPr>
              <a:t>abstract</a:t>
            </a:r>
            <a:r>
              <a:rPr lang="en-US" altLang="zh-CN" sz="2000" dirty="0">
                <a:solidFill>
                  <a:schemeClr val="bg1"/>
                </a:solidFill>
              </a:rPr>
              <a:t>  </a:t>
            </a:r>
            <a:r>
              <a:rPr lang="zh-CN" altLang="en-US" sz="2000" dirty="0">
                <a:solidFill>
                  <a:schemeClr val="bg1"/>
                </a:solidFill>
              </a:rPr>
              <a:t>笔记本  获得笔记本</a:t>
            </a:r>
            <a:r>
              <a:rPr lang="en-US" altLang="zh-CN" sz="2000" dirty="0">
                <a:solidFill>
                  <a:schemeClr val="bg1"/>
                </a:solidFill>
              </a:rPr>
              <a:t>(String </a:t>
            </a:r>
            <a:r>
              <a:rPr lang="zh-CN" altLang="en-US" sz="2000" dirty="0">
                <a:solidFill>
                  <a:schemeClr val="bg1"/>
                </a:solidFill>
              </a:rPr>
              <a:t>笔记本品牌</a:t>
            </a:r>
            <a:r>
              <a:rPr lang="en-US" altLang="zh-CN" sz="2000" dirty="0">
                <a:solidFill>
                  <a:schemeClr val="bg1"/>
                </a:solidFill>
              </a:rPr>
              <a:t>);</a:t>
            </a:r>
          </a:p>
          <a:p>
            <a:r>
              <a:rPr lang="en-US" altLang="zh-CN" sz="2000" dirty="0">
                <a:solidFill>
                  <a:schemeClr val="bg1"/>
                </a:solidFill>
              </a:rPr>
              <a:t>}</a:t>
            </a:r>
            <a:endParaRPr lang="zh-CN" altLang="en-US" sz="2000" dirty="0">
              <a:solidFill>
                <a:schemeClr val="bg1"/>
              </a:solidFill>
            </a:endParaRPr>
          </a:p>
        </p:txBody>
      </p:sp>
    </p:spTree>
    <p:extLst>
      <p:ext uri="{BB962C8B-B14F-4D97-AF65-F5344CB8AC3E}">
        <p14:creationId xmlns:p14="http://schemas.microsoft.com/office/powerpoint/2010/main" val="2960169097"/>
      </p:ext>
    </p:extLst>
  </p:cSld>
  <p:clrMapOvr>
    <a:masterClrMapping/>
  </p:clrMapOvr>
</p:sld>
</file>

<file path=ppt/theme/theme1.xml><?xml version="1.0" encoding="utf-8"?>
<a:theme xmlns:a="http://schemas.openxmlformats.org/drawingml/2006/main" name="框架">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lnDef>
      <a:spPr/>
      <a:bodyPr/>
      <a:lstStyle/>
      <a:style>
        <a:lnRef idx="1">
          <a:schemeClr val="accent2"/>
        </a:lnRef>
        <a:fillRef idx="0">
          <a:schemeClr val="accent2"/>
        </a:fillRef>
        <a:effectRef idx="0">
          <a:schemeClr val="accent2"/>
        </a:effectRef>
        <a:fontRef idx="minor">
          <a:schemeClr val="tx1"/>
        </a:fontRef>
      </a:style>
    </a:lnDef>
  </a:objectDefaults>
  <a:extraClrSchemeLst/>
  <a:extLst>
    <a:ext uri="{05A4C25C-085E-4340-85A3-A5531E510DB2}">
      <thm15:themeFamily xmlns:thm15="http://schemas.microsoft.com/office/thememl/2012/main" name="Office_36804116_TF00804820.potx" id="{57412DD4-0CE6-45FD-AF69-F2AF59F0EE2D}" vid="{6C148B16-462A-448F-A3EF-7D18DABFA245}"/>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CEA0254-3646-4633-AE89-92733C2D6975}">
  <ds:schemaRefs>
    <ds:schemaRef ds:uri="http://schemas.microsoft.com/sharepoint/v3/contenttype/forms"/>
  </ds:schemaRefs>
</ds:datastoreItem>
</file>

<file path=customXml/itemProps2.xml><?xml version="1.0" encoding="utf-8"?>
<ds:datastoreItem xmlns:ds="http://schemas.openxmlformats.org/officeDocument/2006/customXml" ds:itemID="{0BD8AF61-0EFE-4B67-AC63-165AA360F94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5A9C098-A058-4A59-AA77-E2402053F600}">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框架设计</Template>
  <TotalTime>1209</TotalTime>
  <Words>872</Words>
  <Application>Microsoft Office PowerPoint</Application>
  <PresentationFormat>宽屏</PresentationFormat>
  <Paragraphs>120</Paragraphs>
  <Slides>14</Slides>
  <Notes>1</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14</vt:i4>
      </vt:variant>
    </vt:vector>
  </HeadingPairs>
  <TitlesOfParts>
    <vt:vector size="24" baseType="lpstr">
      <vt:lpstr>Arial Unicode MS</vt:lpstr>
      <vt:lpstr>Helvetica Neue</vt:lpstr>
      <vt:lpstr>Microsoft YaHei UI</vt:lpstr>
      <vt:lpstr>黑体</vt:lpstr>
      <vt:lpstr>楷体</vt:lpstr>
      <vt:lpstr>宋体</vt:lpstr>
      <vt:lpstr>Arial</vt:lpstr>
      <vt:lpstr>Corbel</vt:lpstr>
      <vt:lpstr>Wingdings 2</vt:lpstr>
      <vt:lpstr>框架</vt:lpstr>
      <vt:lpstr>抽象工厂模式Abstract Factory Pattern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抽象工厂模式Abstract Factory Pattern</dc:title>
  <dc:creator>朱 国庆</dc:creator>
  <cp:lastModifiedBy>朱 国庆</cp:lastModifiedBy>
  <cp:revision>2</cp:revision>
  <dcterms:created xsi:type="dcterms:W3CDTF">2022-03-22T05:34:01Z</dcterms:created>
  <dcterms:modified xsi:type="dcterms:W3CDTF">2022-04-08T00:07:28Z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